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8" r:id="rId2"/>
  </p:sldMasterIdLst>
  <p:notesMasterIdLst>
    <p:notesMasterId r:id="rId16"/>
  </p:notesMasterIdLst>
  <p:handoutMasterIdLst>
    <p:handoutMasterId r:id="rId17"/>
  </p:handoutMasterIdLst>
  <p:sldIdLst>
    <p:sldId id="324" r:id="rId3"/>
    <p:sldId id="327" r:id="rId4"/>
    <p:sldId id="325" r:id="rId5"/>
    <p:sldId id="256" r:id="rId6"/>
    <p:sldId id="257" r:id="rId7"/>
    <p:sldId id="258" r:id="rId8"/>
    <p:sldId id="326" r:id="rId9"/>
    <p:sldId id="265" r:id="rId10"/>
    <p:sldId id="264" r:id="rId11"/>
    <p:sldId id="261" r:id="rId12"/>
    <p:sldId id="323" r:id="rId13"/>
    <p:sldId id="297" r:id="rId14"/>
    <p:sldId id="262" r:id="rId15"/>
  </p:sldIdLst>
  <p:sldSz cx="12190413" cy="6859588"/>
  <p:notesSz cx="6858000" cy="9144000"/>
  <p:embeddedFontLst>
    <p:embeddedFont>
      <p:font typeface="굴림체" panose="020B0609000101010101" pitchFamily="49" charset="-127"/>
      <p:regular r:id="rId18"/>
    </p:embeddedFont>
    <p:embeddedFont>
      <p:font typeface="맑은 고딕" panose="020B0503020000020004" pitchFamily="34" charset="-127"/>
      <p:regular r:id="rId19"/>
      <p:bold r:id="rId20"/>
    </p:embeddedFont>
    <p:embeddedFont>
      <p:font typeface="Noto Sans" panose="020B0502040504020204" pitchFamily="34" charset="0"/>
      <p:regular r:id="rId21"/>
      <p:bold r:id="rId22"/>
      <p:italic r:id="rId23"/>
      <p:boldItalic r:id="rId24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98"/>
    <a:srgbClr val="000000"/>
    <a:srgbClr val="011F67"/>
    <a:srgbClr val="A28F80"/>
    <a:srgbClr val="7A7E41"/>
    <a:srgbClr val="474A26"/>
    <a:srgbClr val="013A47"/>
    <a:srgbClr val="3692B3"/>
    <a:srgbClr val="81DAD4"/>
    <a:srgbClr val="9D76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2486AC-5BD7-4A7A-9AFA-F6FE509427C2}" v="34" dt="2024-12-17T17:43:46.422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31" autoAdjust="0"/>
    <p:restoredTop sz="95392" autoAdjust="0"/>
  </p:normalViewPr>
  <p:slideViewPr>
    <p:cSldViewPr>
      <p:cViewPr varScale="1">
        <p:scale>
          <a:sx n="83" d="100"/>
          <a:sy n="83" d="100"/>
        </p:scale>
        <p:origin x="1092" y="90"/>
      </p:cViewPr>
      <p:guideLst>
        <p:guide orient="horz" pos="2160"/>
        <p:guide pos="2880"/>
        <p:guide orient="horz" pos="2161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92" d="100"/>
          <a:sy n="92" d="100"/>
        </p:scale>
        <p:origin x="3546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wais Asghar" userId="4e531a22-1881-423e-b958-a671f924ba4b" providerId="ADAL" clId="{502486AC-5BD7-4A7A-9AFA-F6FE509427C2}"/>
    <pc:docChg chg="undo custSel addSld delSld modSld sldOrd">
      <pc:chgData name="Awais Asghar" userId="4e531a22-1881-423e-b958-a671f924ba4b" providerId="ADAL" clId="{502486AC-5BD7-4A7A-9AFA-F6FE509427C2}" dt="2024-12-17T17:49:35.647" v="357"/>
      <pc:docMkLst>
        <pc:docMk/>
      </pc:docMkLst>
      <pc:sldChg chg="addSp delSp modSp add del mod ord setBg delDesignElem">
        <pc:chgData name="Awais Asghar" userId="4e531a22-1881-423e-b958-a671f924ba4b" providerId="ADAL" clId="{502486AC-5BD7-4A7A-9AFA-F6FE509427C2}" dt="2024-12-17T17:33:26.561" v="260"/>
        <pc:sldMkLst>
          <pc:docMk/>
          <pc:sldMk cId="1920561496" sldId="256"/>
        </pc:sldMkLst>
        <pc:spChg chg="mod">
          <ac:chgData name="Awais Asghar" userId="4e531a22-1881-423e-b958-a671f924ba4b" providerId="ADAL" clId="{502486AC-5BD7-4A7A-9AFA-F6FE509427C2}" dt="2024-12-17T16:34:33.526" v="34" actId="255"/>
          <ac:spMkLst>
            <pc:docMk/>
            <pc:sldMk cId="1920561496" sldId="256"/>
            <ac:spMk id="2" creationId="{66A21680-31BF-0BF7-E7FB-FCAA00D1B334}"/>
          </ac:spMkLst>
        </pc:spChg>
        <pc:spChg chg="mod">
          <ac:chgData name="Awais Asghar" userId="4e531a22-1881-423e-b958-a671f924ba4b" providerId="ADAL" clId="{502486AC-5BD7-4A7A-9AFA-F6FE509427C2}" dt="2024-12-17T16:43:59.956" v="83" actId="2711"/>
          <ac:spMkLst>
            <pc:docMk/>
            <pc:sldMk cId="1920561496" sldId="256"/>
            <ac:spMk id="3" creationId="{EFF8A40A-F692-9D82-CC3A-8D8515AF92E9}"/>
          </ac:spMkLst>
        </pc:spChg>
        <pc:spChg chg="add del">
          <ac:chgData name="Awais Asghar" userId="4e531a22-1881-423e-b958-a671f924ba4b" providerId="ADAL" clId="{502486AC-5BD7-4A7A-9AFA-F6FE509427C2}" dt="2024-12-17T16:32:16.790" v="10" actId="26606"/>
          <ac:spMkLst>
            <pc:docMk/>
            <pc:sldMk cId="1920561496" sldId="256"/>
            <ac:spMk id="52" creationId="{66E48AFA-8884-4F68-A44F-D2C1E8609C5A}"/>
          </ac:spMkLst>
        </pc:spChg>
        <pc:spChg chg="add del">
          <ac:chgData name="Awais Asghar" userId="4e531a22-1881-423e-b958-a671f924ba4b" providerId="ADAL" clId="{502486AC-5BD7-4A7A-9AFA-F6FE509427C2}" dt="2024-12-17T16:32:16.790" v="10" actId="26606"/>
          <ac:spMkLst>
            <pc:docMk/>
            <pc:sldMk cId="1920561496" sldId="256"/>
            <ac:spMk id="54" creationId="{969D19A6-08CB-498C-93EC-3FFB021FC68A}"/>
          </ac:spMkLst>
        </pc:spChg>
        <pc:spChg chg="add del">
          <ac:chgData name="Awais Asghar" userId="4e531a22-1881-423e-b958-a671f924ba4b" providerId="ADAL" clId="{502486AC-5BD7-4A7A-9AFA-F6FE509427C2}" dt="2024-12-17T16:32:16.772" v="9" actId="26606"/>
          <ac:spMkLst>
            <pc:docMk/>
            <pc:sldMk cId="1920561496" sldId="256"/>
            <ac:spMk id="59" creationId="{F0A604E4-7307-451C-93BE-F1F7E1BF3BF8}"/>
          </ac:spMkLst>
        </pc:spChg>
        <pc:spChg chg="add del">
          <ac:chgData name="Awais Asghar" userId="4e531a22-1881-423e-b958-a671f924ba4b" providerId="ADAL" clId="{502486AC-5BD7-4A7A-9AFA-F6FE509427C2}" dt="2024-12-17T16:32:16.772" v="9" actId="26606"/>
          <ac:spMkLst>
            <pc:docMk/>
            <pc:sldMk cId="1920561496" sldId="256"/>
            <ac:spMk id="61" creationId="{F7F3A0AA-35E5-4085-942B-737839030604}"/>
          </ac:spMkLst>
        </pc:spChg>
        <pc:spChg chg="add del">
          <ac:chgData name="Awais Asghar" userId="4e531a22-1881-423e-b958-a671f924ba4b" providerId="ADAL" clId="{502486AC-5BD7-4A7A-9AFA-F6FE509427C2}" dt="2024-12-17T16:32:16.772" v="9" actId="26606"/>
          <ac:spMkLst>
            <pc:docMk/>
            <pc:sldMk cId="1920561496" sldId="256"/>
            <ac:spMk id="63" creationId="{402F5C38-C747-4173-ABBF-656E39E82130}"/>
          </ac:spMkLst>
        </pc:spChg>
        <pc:spChg chg="add del">
          <ac:chgData name="Awais Asghar" userId="4e531a22-1881-423e-b958-a671f924ba4b" providerId="ADAL" clId="{502486AC-5BD7-4A7A-9AFA-F6FE509427C2}" dt="2024-12-17T16:32:16.772" v="9" actId="26606"/>
          <ac:spMkLst>
            <pc:docMk/>
            <pc:sldMk cId="1920561496" sldId="256"/>
            <ac:spMk id="65" creationId="{E37EECFC-A684-4391-AE85-4CDAF5565F61}"/>
          </ac:spMkLst>
        </pc:spChg>
        <pc:spChg chg="add del">
          <ac:chgData name="Awais Asghar" userId="4e531a22-1881-423e-b958-a671f924ba4b" providerId="ADAL" clId="{502486AC-5BD7-4A7A-9AFA-F6FE509427C2}" dt="2024-12-17T16:32:34.758" v="13" actId="26606"/>
          <ac:spMkLst>
            <pc:docMk/>
            <pc:sldMk cId="1920561496" sldId="256"/>
            <ac:spMk id="67" creationId="{66E48AFA-8884-4F68-A44F-D2C1E8609C5A}"/>
          </ac:spMkLst>
        </pc:spChg>
        <pc:spChg chg="add del">
          <ac:chgData name="Awais Asghar" userId="4e531a22-1881-423e-b958-a671f924ba4b" providerId="ADAL" clId="{502486AC-5BD7-4A7A-9AFA-F6FE509427C2}" dt="2024-12-17T16:32:34.758" v="13" actId="26606"/>
          <ac:spMkLst>
            <pc:docMk/>
            <pc:sldMk cId="1920561496" sldId="256"/>
            <ac:spMk id="68" creationId="{969D19A6-08CB-498C-93EC-3FFB021FC68A}"/>
          </ac:spMkLst>
        </pc:spChg>
        <pc:spChg chg="add del">
          <ac:chgData name="Awais Asghar" userId="4e531a22-1881-423e-b958-a671f924ba4b" providerId="ADAL" clId="{502486AC-5BD7-4A7A-9AFA-F6FE509427C2}" dt="2024-12-17T16:32:34.684" v="12" actId="26606"/>
          <ac:spMkLst>
            <pc:docMk/>
            <pc:sldMk cId="1920561496" sldId="256"/>
            <ac:spMk id="73" creationId="{F0A604E4-7307-451C-93BE-F1F7E1BF3BF8}"/>
          </ac:spMkLst>
        </pc:spChg>
        <pc:spChg chg="add del">
          <ac:chgData name="Awais Asghar" userId="4e531a22-1881-423e-b958-a671f924ba4b" providerId="ADAL" clId="{502486AC-5BD7-4A7A-9AFA-F6FE509427C2}" dt="2024-12-17T16:32:34.684" v="12" actId="26606"/>
          <ac:spMkLst>
            <pc:docMk/>
            <pc:sldMk cId="1920561496" sldId="256"/>
            <ac:spMk id="75" creationId="{F7F3A0AA-35E5-4085-942B-737839030604}"/>
          </ac:spMkLst>
        </pc:spChg>
        <pc:spChg chg="add del">
          <ac:chgData name="Awais Asghar" userId="4e531a22-1881-423e-b958-a671f924ba4b" providerId="ADAL" clId="{502486AC-5BD7-4A7A-9AFA-F6FE509427C2}" dt="2024-12-17T16:32:34.684" v="12" actId="26606"/>
          <ac:spMkLst>
            <pc:docMk/>
            <pc:sldMk cId="1920561496" sldId="256"/>
            <ac:spMk id="77" creationId="{402F5C38-C747-4173-ABBF-656E39E82130}"/>
          </ac:spMkLst>
        </pc:spChg>
        <pc:spChg chg="add del">
          <ac:chgData name="Awais Asghar" userId="4e531a22-1881-423e-b958-a671f924ba4b" providerId="ADAL" clId="{502486AC-5BD7-4A7A-9AFA-F6FE509427C2}" dt="2024-12-17T16:32:34.684" v="12" actId="26606"/>
          <ac:spMkLst>
            <pc:docMk/>
            <pc:sldMk cId="1920561496" sldId="256"/>
            <ac:spMk id="79" creationId="{E37EECFC-A684-4391-AE85-4CDAF5565F61}"/>
          </ac:spMkLst>
        </pc:spChg>
        <pc:spChg chg="add">
          <ac:chgData name="Awais Asghar" userId="4e531a22-1881-423e-b958-a671f924ba4b" providerId="ADAL" clId="{502486AC-5BD7-4A7A-9AFA-F6FE509427C2}" dt="2024-12-17T16:32:34.758" v="13" actId="26606"/>
          <ac:spMkLst>
            <pc:docMk/>
            <pc:sldMk cId="1920561496" sldId="256"/>
            <ac:spMk id="84" creationId="{17BD7CC6-2F7F-4587-8E92-D041AB2CEB32}"/>
          </ac:spMkLst>
        </pc:spChg>
        <pc:spChg chg="add">
          <ac:chgData name="Awais Asghar" userId="4e531a22-1881-423e-b958-a671f924ba4b" providerId="ADAL" clId="{502486AC-5BD7-4A7A-9AFA-F6FE509427C2}" dt="2024-12-17T16:32:34.758" v="13" actId="26606"/>
          <ac:spMkLst>
            <pc:docMk/>
            <pc:sldMk cId="1920561496" sldId="256"/>
            <ac:spMk id="85" creationId="{A3919D60-F174-4FEB-9E9D-5AF6BD6597C9}"/>
          </ac:spMkLst>
        </pc:spChg>
        <pc:spChg chg="add">
          <ac:chgData name="Awais Asghar" userId="4e531a22-1881-423e-b958-a671f924ba4b" providerId="ADAL" clId="{502486AC-5BD7-4A7A-9AFA-F6FE509427C2}" dt="2024-12-17T16:32:34.758" v="13" actId="26606"/>
          <ac:spMkLst>
            <pc:docMk/>
            <pc:sldMk cId="1920561496" sldId="256"/>
            <ac:spMk id="86" creationId="{BE7ED1F4-19EF-4BC2-A6EA-DF1525142B28}"/>
          </ac:spMkLst>
        </pc:spChg>
        <pc:spChg chg="add">
          <ac:chgData name="Awais Asghar" userId="4e531a22-1881-423e-b958-a671f924ba4b" providerId="ADAL" clId="{502486AC-5BD7-4A7A-9AFA-F6FE509427C2}" dt="2024-12-17T16:32:34.758" v="13" actId="26606"/>
          <ac:spMkLst>
            <pc:docMk/>
            <pc:sldMk cId="1920561496" sldId="256"/>
            <ac:spMk id="99" creationId="{90AE89EB-4F51-4181-9475-7E1048FB378A}"/>
          </ac:spMkLst>
        </pc:spChg>
        <pc:grpChg chg="add">
          <ac:chgData name="Awais Asghar" userId="4e531a22-1881-423e-b958-a671f924ba4b" providerId="ADAL" clId="{502486AC-5BD7-4A7A-9AFA-F6FE509427C2}" dt="2024-12-17T16:32:34.758" v="13" actId="26606"/>
          <ac:grpSpMkLst>
            <pc:docMk/>
            <pc:sldMk cId="1920561496" sldId="256"/>
            <ac:grpSpMk id="87" creationId="{98EF7474-F1F7-47A7-AF33-E38A86EBF6D3}"/>
          </ac:grpSpMkLst>
        </pc:grpChg>
        <pc:grpChg chg="add">
          <ac:chgData name="Awais Asghar" userId="4e531a22-1881-423e-b958-a671f924ba4b" providerId="ADAL" clId="{502486AC-5BD7-4A7A-9AFA-F6FE509427C2}" dt="2024-12-17T16:32:34.758" v="13" actId="26606"/>
          <ac:grpSpMkLst>
            <pc:docMk/>
            <pc:sldMk cId="1920561496" sldId="256"/>
            <ac:grpSpMk id="92" creationId="{0EE7C14F-442F-4416-A4A9-6DA10263A4BA}"/>
          </ac:grpSpMkLst>
        </pc:grpChg>
        <pc:grpChg chg="add">
          <ac:chgData name="Awais Asghar" userId="4e531a22-1881-423e-b958-a671f924ba4b" providerId="ADAL" clId="{502486AC-5BD7-4A7A-9AFA-F6FE509427C2}" dt="2024-12-17T16:32:34.758" v="13" actId="26606"/>
          <ac:grpSpMkLst>
            <pc:docMk/>
            <pc:sldMk cId="1920561496" sldId="256"/>
            <ac:grpSpMk id="93" creationId="{C912E1BF-76C2-49D5-A5AC-1CE20255C4B6}"/>
          </ac:grpSpMkLst>
        </pc:grpChg>
        <pc:grpChg chg="add">
          <ac:chgData name="Awais Asghar" userId="4e531a22-1881-423e-b958-a671f924ba4b" providerId="ADAL" clId="{502486AC-5BD7-4A7A-9AFA-F6FE509427C2}" dt="2024-12-17T16:32:34.758" v="13" actId="26606"/>
          <ac:grpSpMkLst>
            <pc:docMk/>
            <pc:sldMk cId="1920561496" sldId="256"/>
            <ac:grpSpMk id="101" creationId="{B78285A0-9022-40FD-B520-91444BA163DE}"/>
          </ac:grpSpMkLst>
        </pc:grpChg>
        <pc:grpChg chg="add">
          <ac:chgData name="Awais Asghar" userId="4e531a22-1881-423e-b958-a671f924ba4b" providerId="ADAL" clId="{502486AC-5BD7-4A7A-9AFA-F6FE509427C2}" dt="2024-12-17T16:32:34.758" v="13" actId="26606"/>
          <ac:grpSpMkLst>
            <pc:docMk/>
            <pc:sldMk cId="1920561496" sldId="256"/>
            <ac:grpSpMk id="107" creationId="{91CD8CAA-4614-4393-ADD7-7FDFD8ABD762}"/>
          </ac:grpSpMkLst>
        </pc:grpChg>
        <pc:picChg chg="mod ord">
          <ac:chgData name="Awais Asghar" userId="4e531a22-1881-423e-b958-a671f924ba4b" providerId="ADAL" clId="{502486AC-5BD7-4A7A-9AFA-F6FE509427C2}" dt="2024-12-17T16:32:34.758" v="13" actId="26606"/>
          <ac:picMkLst>
            <pc:docMk/>
            <pc:sldMk cId="1920561496" sldId="256"/>
            <ac:picMk id="4" creationId="{BBFC65B4-DC20-F70B-A9FC-8FBE12FBB184}"/>
          </ac:picMkLst>
        </pc:picChg>
      </pc:sldChg>
      <pc:sldChg chg="addSp delSp modSp add del mod ord setBg delDesignElem">
        <pc:chgData name="Awais Asghar" userId="4e531a22-1881-423e-b958-a671f924ba4b" providerId="ADAL" clId="{502486AC-5BD7-4A7A-9AFA-F6FE509427C2}" dt="2024-12-17T17:33:31.468" v="264"/>
        <pc:sldMkLst>
          <pc:docMk/>
          <pc:sldMk cId="1924283741" sldId="257"/>
        </pc:sldMkLst>
        <pc:spChg chg="mod ord">
          <ac:chgData name="Awais Asghar" userId="4e531a22-1881-423e-b958-a671f924ba4b" providerId="ADAL" clId="{502486AC-5BD7-4A7A-9AFA-F6FE509427C2}" dt="2024-12-17T16:42:28.868" v="74" actId="27636"/>
          <ac:spMkLst>
            <pc:docMk/>
            <pc:sldMk cId="1924283741" sldId="257"/>
            <ac:spMk id="3" creationId="{6850C4F2-F28A-3588-6CFD-F37F292C1E88}"/>
          </ac:spMkLst>
        </pc:spChg>
        <pc:spChg chg="add mod">
          <ac:chgData name="Awais Asghar" userId="4e531a22-1881-423e-b958-a671f924ba4b" providerId="ADAL" clId="{502486AC-5BD7-4A7A-9AFA-F6FE509427C2}" dt="2024-12-17T16:42:50.863" v="75" actId="2711"/>
          <ac:spMkLst>
            <pc:docMk/>
            <pc:sldMk cId="1924283741" sldId="257"/>
            <ac:spMk id="6" creationId="{69C478DC-CF97-2CA0-BA06-0EF13AC647CD}"/>
          </ac:spMkLst>
        </pc:spChg>
        <pc:spChg chg="add del">
          <ac:chgData name="Awais Asghar" userId="4e531a22-1881-423e-b958-a671f924ba4b" providerId="ADAL" clId="{502486AC-5BD7-4A7A-9AFA-F6FE509427C2}" dt="2024-12-17T16:33:20.653" v="22" actId="26606"/>
          <ac:spMkLst>
            <pc:docMk/>
            <pc:sldMk cId="1924283741" sldId="257"/>
            <ac:spMk id="27" creationId="{2CB962CF-61A3-4EF9-94F6-7C59B0329524}"/>
          </ac:spMkLst>
        </pc:spChg>
        <pc:spChg chg="add del">
          <ac:chgData name="Awais Asghar" userId="4e531a22-1881-423e-b958-a671f924ba4b" providerId="ADAL" clId="{502486AC-5BD7-4A7A-9AFA-F6FE509427C2}" dt="2024-12-17T16:32:45.533" v="15" actId="26606"/>
          <ac:spMkLst>
            <pc:docMk/>
            <pc:sldMk cId="1924283741" sldId="257"/>
            <ac:spMk id="32" creationId="{D7A453D2-15D8-4403-815F-291FA16340D9}"/>
          </ac:spMkLst>
        </pc:spChg>
        <pc:spChg chg="add del">
          <ac:chgData name="Awais Asghar" userId="4e531a22-1881-423e-b958-a671f924ba4b" providerId="ADAL" clId="{502486AC-5BD7-4A7A-9AFA-F6FE509427C2}" dt="2024-12-17T16:32:45.533" v="15" actId="26606"/>
          <ac:spMkLst>
            <pc:docMk/>
            <pc:sldMk cId="1924283741" sldId="257"/>
            <ac:spMk id="34" creationId="{8161EA6B-09CA-445B-AB0D-8DF76FA92DEF}"/>
          </ac:spMkLst>
        </pc:spChg>
        <pc:spChg chg="add del">
          <ac:chgData name="Awais Asghar" userId="4e531a22-1881-423e-b958-a671f924ba4b" providerId="ADAL" clId="{502486AC-5BD7-4A7A-9AFA-F6FE509427C2}" dt="2024-12-17T16:32:45.533" v="15" actId="26606"/>
          <ac:spMkLst>
            <pc:docMk/>
            <pc:sldMk cId="1924283741" sldId="257"/>
            <ac:spMk id="44" creationId="{B8114C98-A349-4111-A123-E8EAB86ABE30}"/>
          </ac:spMkLst>
        </pc:spChg>
        <pc:spChg chg="add del">
          <ac:chgData name="Awais Asghar" userId="4e531a22-1881-423e-b958-a671f924ba4b" providerId="ADAL" clId="{502486AC-5BD7-4A7A-9AFA-F6FE509427C2}" dt="2024-12-17T16:33:11.391" v="17" actId="26606"/>
          <ac:spMkLst>
            <pc:docMk/>
            <pc:sldMk cId="1924283741" sldId="257"/>
            <ac:spMk id="50" creationId="{B8114C98-A349-4111-A123-E8EAB86ABE30}"/>
          </ac:spMkLst>
        </pc:spChg>
        <pc:spChg chg="add del">
          <ac:chgData name="Awais Asghar" userId="4e531a22-1881-423e-b958-a671f924ba4b" providerId="ADAL" clId="{502486AC-5BD7-4A7A-9AFA-F6FE509427C2}" dt="2024-12-17T16:32:45.533" v="15" actId="26606"/>
          <ac:spMkLst>
            <pc:docMk/>
            <pc:sldMk cId="1924283741" sldId="257"/>
            <ac:spMk id="52" creationId="{E2D3D3F2-ABBB-4453-B1C5-1BEBF7E4DD56}"/>
          </ac:spMkLst>
        </pc:spChg>
        <pc:spChg chg="add del">
          <ac:chgData name="Awais Asghar" userId="4e531a22-1881-423e-b958-a671f924ba4b" providerId="ADAL" clId="{502486AC-5BD7-4A7A-9AFA-F6FE509427C2}" dt="2024-12-17T16:33:11.391" v="17" actId="26606"/>
          <ac:spMkLst>
            <pc:docMk/>
            <pc:sldMk cId="1924283741" sldId="257"/>
            <ac:spMk id="58" creationId="{E2D3D3F2-ABBB-4453-B1C5-1BEBF7E4DD56}"/>
          </ac:spMkLst>
        </pc:spChg>
        <pc:spChg chg="add del">
          <ac:chgData name="Awais Asghar" userId="4e531a22-1881-423e-b958-a671f924ba4b" providerId="ADAL" clId="{502486AC-5BD7-4A7A-9AFA-F6FE509427C2}" dt="2024-12-17T16:33:11.391" v="17" actId="26606"/>
          <ac:spMkLst>
            <pc:docMk/>
            <pc:sldMk cId="1924283741" sldId="257"/>
            <ac:spMk id="66" creationId="{D7A453D2-15D8-4403-815F-291FA16340D9}"/>
          </ac:spMkLst>
        </pc:spChg>
        <pc:spChg chg="add del">
          <ac:chgData name="Awais Asghar" userId="4e531a22-1881-423e-b958-a671f924ba4b" providerId="ADAL" clId="{502486AC-5BD7-4A7A-9AFA-F6FE509427C2}" dt="2024-12-17T16:33:11.391" v="17" actId="26606"/>
          <ac:spMkLst>
            <pc:docMk/>
            <pc:sldMk cId="1924283741" sldId="257"/>
            <ac:spMk id="67" creationId="{8161EA6B-09CA-445B-AB0D-8DF76FA92DEF}"/>
          </ac:spMkLst>
        </pc:spChg>
        <pc:spChg chg="add del">
          <ac:chgData name="Awais Asghar" userId="4e531a22-1881-423e-b958-a671f924ba4b" providerId="ADAL" clId="{502486AC-5BD7-4A7A-9AFA-F6FE509427C2}" dt="2024-12-17T16:33:13.380" v="19" actId="26606"/>
          <ac:spMkLst>
            <pc:docMk/>
            <pc:sldMk cId="1924283741" sldId="257"/>
            <ac:spMk id="80" creationId="{53E60C6D-4E85-4E14-BCDF-BF15C241F7CA}"/>
          </ac:spMkLst>
        </pc:spChg>
        <pc:spChg chg="add del">
          <ac:chgData name="Awais Asghar" userId="4e531a22-1881-423e-b958-a671f924ba4b" providerId="ADAL" clId="{502486AC-5BD7-4A7A-9AFA-F6FE509427C2}" dt="2024-12-17T16:33:13.380" v="19" actId="26606"/>
          <ac:spMkLst>
            <pc:docMk/>
            <pc:sldMk cId="1924283741" sldId="257"/>
            <ac:spMk id="81" creationId="{7D42D292-4C48-479B-9E59-E29CD9871C0C}"/>
          </ac:spMkLst>
        </pc:spChg>
        <pc:spChg chg="add del">
          <ac:chgData name="Awais Asghar" userId="4e531a22-1881-423e-b958-a671f924ba4b" providerId="ADAL" clId="{502486AC-5BD7-4A7A-9AFA-F6FE509427C2}" dt="2024-12-17T16:33:13.380" v="19" actId="26606"/>
          <ac:spMkLst>
            <pc:docMk/>
            <pc:sldMk cId="1924283741" sldId="257"/>
            <ac:spMk id="82" creationId="{533DF362-939D-4EEE-8DC4-6B54607E5611}"/>
          </ac:spMkLst>
        </pc:spChg>
        <pc:spChg chg="add del">
          <ac:chgData name="Awais Asghar" userId="4e531a22-1881-423e-b958-a671f924ba4b" providerId="ADAL" clId="{502486AC-5BD7-4A7A-9AFA-F6FE509427C2}" dt="2024-12-17T16:33:20.624" v="21" actId="26606"/>
          <ac:spMkLst>
            <pc:docMk/>
            <pc:sldMk cId="1924283741" sldId="257"/>
            <ac:spMk id="84" creationId="{38468727-63BE-4191-B4A6-C30C82C0E986}"/>
          </ac:spMkLst>
        </pc:spChg>
        <pc:spChg chg="add del">
          <ac:chgData name="Awais Asghar" userId="4e531a22-1881-423e-b958-a671f924ba4b" providerId="ADAL" clId="{502486AC-5BD7-4A7A-9AFA-F6FE509427C2}" dt="2024-12-17T16:33:20.624" v="21" actId="26606"/>
          <ac:spMkLst>
            <pc:docMk/>
            <pc:sldMk cId="1924283741" sldId="257"/>
            <ac:spMk id="85" creationId="{9D355BB6-1BB8-4828-B246-CFB31742D7B8}"/>
          </ac:spMkLst>
        </pc:spChg>
        <pc:spChg chg="add del">
          <ac:chgData name="Awais Asghar" userId="4e531a22-1881-423e-b958-a671f924ba4b" providerId="ADAL" clId="{502486AC-5BD7-4A7A-9AFA-F6FE509427C2}" dt="2024-12-17T16:33:20.624" v="21" actId="26606"/>
          <ac:spMkLst>
            <pc:docMk/>
            <pc:sldMk cId="1924283741" sldId="257"/>
            <ac:spMk id="86" creationId="{CA52A9B9-B2B3-46F0-9D53-0EFF9905BF8F}"/>
          </ac:spMkLst>
        </pc:spChg>
        <pc:spChg chg="add">
          <ac:chgData name="Awais Asghar" userId="4e531a22-1881-423e-b958-a671f924ba4b" providerId="ADAL" clId="{502486AC-5BD7-4A7A-9AFA-F6FE509427C2}" dt="2024-12-17T16:33:20.653" v="22" actId="26606"/>
          <ac:spMkLst>
            <pc:docMk/>
            <pc:sldMk cId="1924283741" sldId="257"/>
            <ac:spMk id="88" creationId="{D7A453D2-15D8-4403-815F-291FA16340D9}"/>
          </ac:spMkLst>
        </pc:spChg>
        <pc:spChg chg="add">
          <ac:chgData name="Awais Asghar" userId="4e531a22-1881-423e-b958-a671f924ba4b" providerId="ADAL" clId="{502486AC-5BD7-4A7A-9AFA-F6FE509427C2}" dt="2024-12-17T16:33:20.653" v="22" actId="26606"/>
          <ac:spMkLst>
            <pc:docMk/>
            <pc:sldMk cId="1924283741" sldId="257"/>
            <ac:spMk id="89" creationId="{8161EA6B-09CA-445B-AB0D-8DF76FA92DEF}"/>
          </ac:spMkLst>
        </pc:spChg>
        <pc:spChg chg="add">
          <ac:chgData name="Awais Asghar" userId="4e531a22-1881-423e-b958-a671f924ba4b" providerId="ADAL" clId="{502486AC-5BD7-4A7A-9AFA-F6FE509427C2}" dt="2024-12-17T16:33:20.653" v="22" actId="26606"/>
          <ac:spMkLst>
            <pc:docMk/>
            <pc:sldMk cId="1924283741" sldId="257"/>
            <ac:spMk id="91" creationId="{B8114C98-A349-4111-A123-E8EAB86ABE30}"/>
          </ac:spMkLst>
        </pc:spChg>
        <pc:spChg chg="add">
          <ac:chgData name="Awais Asghar" userId="4e531a22-1881-423e-b958-a671f924ba4b" providerId="ADAL" clId="{502486AC-5BD7-4A7A-9AFA-F6FE509427C2}" dt="2024-12-17T16:33:20.653" v="22" actId="26606"/>
          <ac:spMkLst>
            <pc:docMk/>
            <pc:sldMk cId="1924283741" sldId="257"/>
            <ac:spMk id="94" creationId="{E2D3D3F2-ABBB-4453-B1C5-1BEBF7E4DD56}"/>
          </ac:spMkLst>
        </pc:spChg>
        <pc:grpChg chg="add del">
          <ac:chgData name="Awais Asghar" userId="4e531a22-1881-423e-b958-a671f924ba4b" providerId="ADAL" clId="{502486AC-5BD7-4A7A-9AFA-F6FE509427C2}" dt="2024-12-17T16:32:45.533" v="15" actId="26606"/>
          <ac:grpSpMkLst>
            <pc:docMk/>
            <pc:sldMk cId="1924283741" sldId="257"/>
            <ac:grpSpMk id="36" creationId="{76B45835-3DB7-4D95-9290-E7C2C3AD13CA}"/>
          </ac:grpSpMkLst>
        </pc:grpChg>
        <pc:grpChg chg="add del">
          <ac:chgData name="Awais Asghar" userId="4e531a22-1881-423e-b958-a671f924ba4b" providerId="ADAL" clId="{502486AC-5BD7-4A7A-9AFA-F6FE509427C2}" dt="2024-12-17T16:32:45.533" v="15" actId="26606"/>
          <ac:grpSpMkLst>
            <pc:docMk/>
            <pc:sldMk cId="1924283741" sldId="257"/>
            <ac:grpSpMk id="46" creationId="{670FB431-AE18-414D-92F4-1D12D1991152}"/>
          </ac:grpSpMkLst>
        </pc:grpChg>
        <pc:grpChg chg="add del">
          <ac:chgData name="Awais Asghar" userId="4e531a22-1881-423e-b958-a671f924ba4b" providerId="ADAL" clId="{502486AC-5BD7-4A7A-9AFA-F6FE509427C2}" dt="2024-12-17T16:32:45.533" v="15" actId="26606"/>
          <ac:grpSpMkLst>
            <pc:docMk/>
            <pc:sldMk cId="1924283741" sldId="257"/>
            <ac:grpSpMk id="54" creationId="{8214E4A5-A0D2-42C4-8D14-D2A7E495F041}"/>
          </ac:grpSpMkLst>
        </pc:grpChg>
        <pc:grpChg chg="add del">
          <ac:chgData name="Awais Asghar" userId="4e531a22-1881-423e-b958-a671f924ba4b" providerId="ADAL" clId="{502486AC-5BD7-4A7A-9AFA-F6FE509427C2}" dt="2024-12-17T16:32:45.533" v="15" actId="26606"/>
          <ac:grpSpMkLst>
            <pc:docMk/>
            <pc:sldMk cId="1924283741" sldId="257"/>
            <ac:grpSpMk id="60" creationId="{AF19A774-30A5-488B-9BAF-629C6440294E}"/>
          </ac:grpSpMkLst>
        </pc:grpChg>
        <pc:grpChg chg="add del">
          <ac:chgData name="Awais Asghar" userId="4e531a22-1881-423e-b958-a671f924ba4b" providerId="ADAL" clId="{502486AC-5BD7-4A7A-9AFA-F6FE509427C2}" dt="2024-12-17T16:33:11.391" v="17" actId="26606"/>
          <ac:grpSpMkLst>
            <pc:docMk/>
            <pc:sldMk cId="1924283741" sldId="257"/>
            <ac:grpSpMk id="68" creationId="{AF19A774-30A5-488B-9BAF-629C6440294E}"/>
          </ac:grpSpMkLst>
        </pc:grpChg>
        <pc:grpChg chg="add del">
          <ac:chgData name="Awais Asghar" userId="4e531a22-1881-423e-b958-a671f924ba4b" providerId="ADAL" clId="{502486AC-5BD7-4A7A-9AFA-F6FE509427C2}" dt="2024-12-17T16:33:11.391" v="17" actId="26606"/>
          <ac:grpSpMkLst>
            <pc:docMk/>
            <pc:sldMk cId="1924283741" sldId="257"/>
            <ac:grpSpMk id="73" creationId="{5BE0D975-7725-493F-8862-ED40C46BE35E}"/>
          </ac:grpSpMkLst>
        </pc:grpChg>
        <pc:grpChg chg="add del">
          <ac:chgData name="Awais Asghar" userId="4e531a22-1881-423e-b958-a671f924ba4b" providerId="ADAL" clId="{502486AC-5BD7-4A7A-9AFA-F6FE509427C2}" dt="2024-12-17T16:33:11.391" v="17" actId="26606"/>
          <ac:grpSpMkLst>
            <pc:docMk/>
            <pc:sldMk cId="1924283741" sldId="257"/>
            <ac:grpSpMk id="76" creationId="{670FB431-AE18-414D-92F4-1D12D1991152}"/>
          </ac:grpSpMkLst>
        </pc:grpChg>
        <pc:grpChg chg="add del">
          <ac:chgData name="Awais Asghar" userId="4e531a22-1881-423e-b958-a671f924ba4b" providerId="ADAL" clId="{502486AC-5BD7-4A7A-9AFA-F6FE509427C2}" dt="2024-12-17T16:33:11.391" v="17" actId="26606"/>
          <ac:grpSpMkLst>
            <pc:docMk/>
            <pc:sldMk cId="1924283741" sldId="257"/>
            <ac:grpSpMk id="78" creationId="{8214E4A5-A0D2-42C4-8D14-D2A7E495F041}"/>
          </ac:grpSpMkLst>
        </pc:grpChg>
        <pc:grpChg chg="add">
          <ac:chgData name="Awais Asghar" userId="4e531a22-1881-423e-b958-a671f924ba4b" providerId="ADAL" clId="{502486AC-5BD7-4A7A-9AFA-F6FE509427C2}" dt="2024-12-17T16:33:20.653" v="22" actId="26606"/>
          <ac:grpSpMkLst>
            <pc:docMk/>
            <pc:sldMk cId="1924283741" sldId="257"/>
            <ac:grpSpMk id="90" creationId="{76B45835-3DB7-4D95-9290-E7C2C3AD13CA}"/>
          </ac:grpSpMkLst>
        </pc:grpChg>
        <pc:grpChg chg="add">
          <ac:chgData name="Awais Asghar" userId="4e531a22-1881-423e-b958-a671f924ba4b" providerId="ADAL" clId="{502486AC-5BD7-4A7A-9AFA-F6FE509427C2}" dt="2024-12-17T16:33:20.653" v="22" actId="26606"/>
          <ac:grpSpMkLst>
            <pc:docMk/>
            <pc:sldMk cId="1924283741" sldId="257"/>
            <ac:grpSpMk id="92" creationId="{670FB431-AE18-414D-92F4-1D12D1991152}"/>
          </ac:grpSpMkLst>
        </pc:grpChg>
        <pc:grpChg chg="add">
          <ac:chgData name="Awais Asghar" userId="4e531a22-1881-423e-b958-a671f924ba4b" providerId="ADAL" clId="{502486AC-5BD7-4A7A-9AFA-F6FE509427C2}" dt="2024-12-17T16:33:20.653" v="22" actId="26606"/>
          <ac:grpSpMkLst>
            <pc:docMk/>
            <pc:sldMk cId="1924283741" sldId="257"/>
            <ac:grpSpMk id="95" creationId="{8214E4A5-A0D2-42C4-8D14-D2A7E495F041}"/>
          </ac:grpSpMkLst>
        </pc:grpChg>
        <pc:grpChg chg="add">
          <ac:chgData name="Awais Asghar" userId="4e531a22-1881-423e-b958-a671f924ba4b" providerId="ADAL" clId="{502486AC-5BD7-4A7A-9AFA-F6FE509427C2}" dt="2024-12-17T16:33:20.653" v="22" actId="26606"/>
          <ac:grpSpMkLst>
            <pc:docMk/>
            <pc:sldMk cId="1924283741" sldId="257"/>
            <ac:grpSpMk id="97" creationId="{AF19A774-30A5-488B-9BAF-629C6440294E}"/>
          </ac:grpSpMkLst>
        </pc:grpChg>
        <pc:picChg chg="mod">
          <ac:chgData name="Awais Asghar" userId="4e531a22-1881-423e-b958-a671f924ba4b" providerId="ADAL" clId="{502486AC-5BD7-4A7A-9AFA-F6FE509427C2}" dt="2024-12-17T16:39:13.461" v="61" actId="14100"/>
          <ac:picMkLst>
            <pc:docMk/>
            <pc:sldMk cId="1924283741" sldId="257"/>
            <ac:picMk id="4" creationId="{56B008FA-F046-8524-CAB2-14D9FED3D23C}"/>
          </ac:picMkLst>
        </pc:picChg>
        <pc:picChg chg="mod ord">
          <ac:chgData name="Awais Asghar" userId="4e531a22-1881-423e-b958-a671f924ba4b" providerId="ADAL" clId="{502486AC-5BD7-4A7A-9AFA-F6FE509427C2}" dt="2024-12-17T16:39:20.227" v="62" actId="1076"/>
          <ac:picMkLst>
            <pc:docMk/>
            <pc:sldMk cId="1924283741" sldId="257"/>
            <ac:picMk id="5" creationId="{4D14D5F3-0AA9-EA72-296C-CC3A86157A9B}"/>
          </ac:picMkLst>
        </pc:picChg>
      </pc:sldChg>
      <pc:sldChg chg="addSp delSp modSp add del mod ord setBg">
        <pc:chgData name="Awais Asghar" userId="4e531a22-1881-423e-b958-a671f924ba4b" providerId="ADAL" clId="{502486AC-5BD7-4A7A-9AFA-F6FE509427C2}" dt="2024-12-17T17:33:37.856" v="268"/>
        <pc:sldMkLst>
          <pc:docMk/>
          <pc:sldMk cId="345698855" sldId="258"/>
        </pc:sldMkLst>
        <pc:spChg chg="mod ord">
          <ac:chgData name="Awais Asghar" userId="4e531a22-1881-423e-b958-a671f924ba4b" providerId="ADAL" clId="{502486AC-5BD7-4A7A-9AFA-F6FE509427C2}" dt="2024-12-17T16:49:50.528" v="131" actId="1076"/>
          <ac:spMkLst>
            <pc:docMk/>
            <pc:sldMk cId="345698855" sldId="258"/>
            <ac:spMk id="3" creationId="{9AE6B599-3601-B367-E19B-8B890FE302B0}"/>
          </ac:spMkLst>
        </pc:spChg>
        <pc:spChg chg="add mod">
          <ac:chgData name="Awais Asghar" userId="4e531a22-1881-423e-b958-a671f924ba4b" providerId="ADAL" clId="{502486AC-5BD7-4A7A-9AFA-F6FE509427C2}" dt="2024-12-17T16:48:40.236" v="119" actId="1076"/>
          <ac:spMkLst>
            <pc:docMk/>
            <pc:sldMk cId="345698855" sldId="258"/>
            <ac:spMk id="5" creationId="{C179917B-8C7C-E187-2549-372CC4524862}"/>
          </ac:spMkLst>
        </pc:spChg>
        <pc:spChg chg="add mod">
          <ac:chgData name="Awais Asghar" userId="4e531a22-1881-423e-b958-a671f924ba4b" providerId="ADAL" clId="{502486AC-5BD7-4A7A-9AFA-F6FE509427C2}" dt="2024-12-17T16:49:44.529" v="130" actId="1076"/>
          <ac:spMkLst>
            <pc:docMk/>
            <pc:sldMk cId="345698855" sldId="258"/>
            <ac:spMk id="7" creationId="{AEDA8C81-3DCE-0E23-FB7B-EE63BC6D9248}"/>
          </ac:spMkLst>
        </pc:spChg>
        <pc:spChg chg="add del mod">
          <ac:chgData name="Awais Asghar" userId="4e531a22-1881-423e-b958-a671f924ba4b" providerId="ADAL" clId="{502486AC-5BD7-4A7A-9AFA-F6FE509427C2}" dt="2024-12-17T16:57:27.895" v="143" actId="478"/>
          <ac:spMkLst>
            <pc:docMk/>
            <pc:sldMk cId="345698855" sldId="258"/>
            <ac:spMk id="8" creationId="{3C4D6F7D-A5A8-B282-F422-EBD109C7DE2A}"/>
          </ac:spMkLst>
        </pc:spChg>
        <pc:spChg chg="add del">
          <ac:chgData name="Awais Asghar" userId="4e531a22-1881-423e-b958-a671f924ba4b" providerId="ADAL" clId="{502486AC-5BD7-4A7A-9AFA-F6FE509427C2}" dt="2024-12-17T16:33:41.787" v="25" actId="26606"/>
          <ac:spMkLst>
            <pc:docMk/>
            <pc:sldMk cId="345698855" sldId="258"/>
            <ac:spMk id="9" creationId="{55006F82-50D2-401C-BE85-FFEA1C1963DC}"/>
          </ac:spMkLst>
        </pc:spChg>
        <pc:spChg chg="add del mod">
          <ac:chgData name="Awais Asghar" userId="4e531a22-1881-423e-b958-a671f924ba4b" providerId="ADAL" clId="{502486AC-5BD7-4A7A-9AFA-F6FE509427C2}" dt="2024-12-17T16:58:03.823" v="146" actId="478"/>
          <ac:spMkLst>
            <pc:docMk/>
            <pc:sldMk cId="345698855" sldId="258"/>
            <ac:spMk id="10" creationId="{028ED401-F55A-4390-6ED4-AC507033161A}"/>
          </ac:spMkLst>
        </pc:spChg>
        <pc:spChg chg="add del">
          <ac:chgData name="Awais Asghar" userId="4e531a22-1881-423e-b958-a671f924ba4b" providerId="ADAL" clId="{502486AC-5BD7-4A7A-9AFA-F6FE509427C2}" dt="2024-12-17T16:33:41.787" v="25" actId="26606"/>
          <ac:spMkLst>
            <pc:docMk/>
            <pc:sldMk cId="345698855" sldId="258"/>
            <ac:spMk id="11" creationId="{32034F32-09B4-47B4-B550-1F1CE3D538CB}"/>
          </ac:spMkLst>
        </pc:spChg>
        <pc:spChg chg="add del">
          <ac:chgData name="Awais Asghar" userId="4e531a22-1881-423e-b958-a671f924ba4b" providerId="ADAL" clId="{502486AC-5BD7-4A7A-9AFA-F6FE509427C2}" dt="2024-12-17T16:33:41.787" v="25" actId="26606"/>
          <ac:spMkLst>
            <pc:docMk/>
            <pc:sldMk cId="345698855" sldId="258"/>
            <ac:spMk id="21" creationId="{4FCECCE4-3046-4A76-B4C0-767A6251C6EA}"/>
          </ac:spMkLst>
        </pc:spChg>
        <pc:spChg chg="add del">
          <ac:chgData name="Awais Asghar" userId="4e531a22-1881-423e-b958-a671f924ba4b" providerId="ADAL" clId="{502486AC-5BD7-4A7A-9AFA-F6FE509427C2}" dt="2024-12-17T16:33:41.787" v="25" actId="26606"/>
          <ac:spMkLst>
            <pc:docMk/>
            <pc:sldMk cId="345698855" sldId="258"/>
            <ac:spMk id="29" creationId="{096F20E2-F42F-4B71-8BC5-478533FE166C}"/>
          </ac:spMkLst>
        </pc:spChg>
        <pc:spChg chg="add del">
          <ac:chgData name="Awais Asghar" userId="4e531a22-1881-423e-b958-a671f924ba4b" providerId="ADAL" clId="{502486AC-5BD7-4A7A-9AFA-F6FE509427C2}" dt="2024-12-17T16:33:44.438" v="28" actId="26606"/>
          <ac:spMkLst>
            <pc:docMk/>
            <pc:sldMk cId="345698855" sldId="258"/>
            <ac:spMk id="43" creationId="{55006F82-50D2-401C-BE85-FFEA1C1963DC}"/>
          </ac:spMkLst>
        </pc:spChg>
        <pc:spChg chg="add del">
          <ac:chgData name="Awais Asghar" userId="4e531a22-1881-423e-b958-a671f924ba4b" providerId="ADAL" clId="{502486AC-5BD7-4A7A-9AFA-F6FE509427C2}" dt="2024-12-17T16:33:44.438" v="28" actId="26606"/>
          <ac:spMkLst>
            <pc:docMk/>
            <pc:sldMk cId="345698855" sldId="258"/>
            <ac:spMk id="44" creationId="{32034F32-09B4-47B4-B550-1F1CE3D538CB}"/>
          </ac:spMkLst>
        </pc:spChg>
        <pc:spChg chg="add del">
          <ac:chgData name="Awais Asghar" userId="4e531a22-1881-423e-b958-a671f924ba4b" providerId="ADAL" clId="{502486AC-5BD7-4A7A-9AFA-F6FE509427C2}" dt="2024-12-17T16:33:44.438" v="28" actId="26606"/>
          <ac:spMkLst>
            <pc:docMk/>
            <pc:sldMk cId="345698855" sldId="258"/>
            <ac:spMk id="52" creationId="{4FCECCE4-3046-4A76-B4C0-767A6251C6EA}"/>
          </ac:spMkLst>
        </pc:spChg>
        <pc:spChg chg="add del">
          <ac:chgData name="Awais Asghar" userId="4e531a22-1881-423e-b958-a671f924ba4b" providerId="ADAL" clId="{502486AC-5BD7-4A7A-9AFA-F6FE509427C2}" dt="2024-12-17T16:33:44.438" v="28" actId="26606"/>
          <ac:spMkLst>
            <pc:docMk/>
            <pc:sldMk cId="345698855" sldId="258"/>
            <ac:spMk id="54" creationId="{096F20E2-F42F-4B71-8BC5-478533FE166C}"/>
          </ac:spMkLst>
        </pc:spChg>
        <pc:spChg chg="add del">
          <ac:chgData name="Awais Asghar" userId="4e531a22-1881-423e-b958-a671f924ba4b" providerId="ADAL" clId="{502486AC-5BD7-4A7A-9AFA-F6FE509427C2}" dt="2024-12-17T16:33:47.692" v="30" actId="26606"/>
          <ac:spMkLst>
            <pc:docMk/>
            <pc:sldMk cId="345698855" sldId="258"/>
            <ac:spMk id="58" creationId="{7A976E23-29EC-4E20-9EF6-B7CC4A8210C3}"/>
          </ac:spMkLst>
        </pc:spChg>
        <pc:spChg chg="add del">
          <ac:chgData name="Awais Asghar" userId="4e531a22-1881-423e-b958-a671f924ba4b" providerId="ADAL" clId="{502486AC-5BD7-4A7A-9AFA-F6FE509427C2}" dt="2024-12-17T16:33:47.692" v="30" actId="26606"/>
          <ac:spMkLst>
            <pc:docMk/>
            <pc:sldMk cId="345698855" sldId="258"/>
            <ac:spMk id="59" creationId="{DF5FCEC6-E657-46F1-925F-13ED192124CE}"/>
          </ac:spMkLst>
        </pc:spChg>
        <pc:spChg chg="add del">
          <ac:chgData name="Awais Asghar" userId="4e531a22-1881-423e-b958-a671f924ba4b" providerId="ADAL" clId="{502486AC-5BD7-4A7A-9AFA-F6FE509427C2}" dt="2024-12-17T16:33:47.692" v="30" actId="26606"/>
          <ac:spMkLst>
            <pc:docMk/>
            <pc:sldMk cId="345698855" sldId="258"/>
            <ac:spMk id="61" creationId="{FF0BDB76-BCEC-498E-BA26-C763CD9FA3E7}"/>
          </ac:spMkLst>
        </pc:spChg>
        <pc:spChg chg="add del">
          <ac:chgData name="Awais Asghar" userId="4e531a22-1881-423e-b958-a671f924ba4b" providerId="ADAL" clId="{502486AC-5BD7-4A7A-9AFA-F6FE509427C2}" dt="2024-12-17T16:33:47.692" v="30" actId="26606"/>
          <ac:spMkLst>
            <pc:docMk/>
            <pc:sldMk cId="345698855" sldId="258"/>
            <ac:spMk id="63" creationId="{1452CEF2-C9EC-4C15-99E4-C781AB08AB91}"/>
          </ac:spMkLst>
        </pc:spChg>
        <pc:spChg chg="add">
          <ac:chgData name="Awais Asghar" userId="4e531a22-1881-423e-b958-a671f924ba4b" providerId="ADAL" clId="{502486AC-5BD7-4A7A-9AFA-F6FE509427C2}" dt="2024-12-17T16:33:47.719" v="31" actId="26606"/>
          <ac:spMkLst>
            <pc:docMk/>
            <pc:sldMk cId="345698855" sldId="258"/>
            <ac:spMk id="67" creationId="{55006F82-50D2-401C-BE85-FFEA1C1963DC}"/>
          </ac:spMkLst>
        </pc:spChg>
        <pc:spChg chg="add">
          <ac:chgData name="Awais Asghar" userId="4e531a22-1881-423e-b958-a671f924ba4b" providerId="ADAL" clId="{502486AC-5BD7-4A7A-9AFA-F6FE509427C2}" dt="2024-12-17T16:33:47.719" v="31" actId="26606"/>
          <ac:spMkLst>
            <pc:docMk/>
            <pc:sldMk cId="345698855" sldId="258"/>
            <ac:spMk id="68" creationId="{32034F32-09B4-47B4-B550-1F1CE3D538CB}"/>
          </ac:spMkLst>
        </pc:spChg>
        <pc:spChg chg="add">
          <ac:chgData name="Awais Asghar" userId="4e531a22-1881-423e-b958-a671f924ba4b" providerId="ADAL" clId="{502486AC-5BD7-4A7A-9AFA-F6FE509427C2}" dt="2024-12-17T16:33:47.719" v="31" actId="26606"/>
          <ac:spMkLst>
            <pc:docMk/>
            <pc:sldMk cId="345698855" sldId="258"/>
            <ac:spMk id="76" creationId="{4FCECCE4-3046-4A76-B4C0-767A6251C6EA}"/>
          </ac:spMkLst>
        </pc:spChg>
        <pc:spChg chg="add">
          <ac:chgData name="Awais Asghar" userId="4e531a22-1881-423e-b958-a671f924ba4b" providerId="ADAL" clId="{502486AC-5BD7-4A7A-9AFA-F6FE509427C2}" dt="2024-12-17T16:33:47.719" v="31" actId="26606"/>
          <ac:spMkLst>
            <pc:docMk/>
            <pc:sldMk cId="345698855" sldId="258"/>
            <ac:spMk id="78" creationId="{096F20E2-F42F-4B71-8BC5-478533FE166C}"/>
          </ac:spMkLst>
        </pc:spChg>
        <pc:grpChg chg="add del">
          <ac:chgData name="Awais Asghar" userId="4e531a22-1881-423e-b958-a671f924ba4b" providerId="ADAL" clId="{502486AC-5BD7-4A7A-9AFA-F6FE509427C2}" dt="2024-12-17T16:33:41.787" v="25" actId="26606"/>
          <ac:grpSpMkLst>
            <pc:docMk/>
            <pc:sldMk cId="345698855" sldId="258"/>
            <ac:grpSpMk id="13" creationId="{F559A513-84FC-4F08-805E-C51CE7F540D4}"/>
          </ac:grpSpMkLst>
        </pc:grpChg>
        <pc:grpChg chg="add del">
          <ac:chgData name="Awais Asghar" userId="4e531a22-1881-423e-b958-a671f924ba4b" providerId="ADAL" clId="{502486AC-5BD7-4A7A-9AFA-F6FE509427C2}" dt="2024-12-17T16:33:41.787" v="25" actId="26606"/>
          <ac:grpSpMkLst>
            <pc:docMk/>
            <pc:sldMk cId="345698855" sldId="258"/>
            <ac:grpSpMk id="23" creationId="{D6F309B0-04E5-4883-9605-1364452C68CF}"/>
          </ac:grpSpMkLst>
        </pc:grpChg>
        <pc:grpChg chg="add del">
          <ac:chgData name="Awais Asghar" userId="4e531a22-1881-423e-b958-a671f924ba4b" providerId="ADAL" clId="{502486AC-5BD7-4A7A-9AFA-F6FE509427C2}" dt="2024-12-17T16:33:41.787" v="25" actId="26606"/>
          <ac:grpSpMkLst>
            <pc:docMk/>
            <pc:sldMk cId="345698855" sldId="258"/>
            <ac:grpSpMk id="31" creationId="{34039184-A11C-46AE-854D-8B229443609D}"/>
          </ac:grpSpMkLst>
        </pc:grpChg>
        <pc:grpChg chg="add del">
          <ac:chgData name="Awais Asghar" userId="4e531a22-1881-423e-b958-a671f924ba4b" providerId="ADAL" clId="{502486AC-5BD7-4A7A-9AFA-F6FE509427C2}" dt="2024-12-17T16:33:41.787" v="25" actId="26606"/>
          <ac:grpSpMkLst>
            <pc:docMk/>
            <pc:sldMk cId="345698855" sldId="258"/>
            <ac:grpSpMk id="37" creationId="{2A2A379C-12FD-4404-BDF2-B7EFF0593BCC}"/>
          </ac:grpSpMkLst>
        </pc:grpChg>
        <pc:grpChg chg="add del">
          <ac:chgData name="Awais Asghar" userId="4e531a22-1881-423e-b958-a671f924ba4b" providerId="ADAL" clId="{502486AC-5BD7-4A7A-9AFA-F6FE509427C2}" dt="2024-12-17T16:33:44.438" v="28" actId="26606"/>
          <ac:grpSpMkLst>
            <pc:docMk/>
            <pc:sldMk cId="345698855" sldId="258"/>
            <ac:grpSpMk id="45" creationId="{DE281959-4C2A-43BA-8C83-11E748D31C16}"/>
          </ac:grpSpMkLst>
        </pc:grpChg>
        <pc:grpChg chg="add del">
          <ac:chgData name="Awais Asghar" userId="4e531a22-1881-423e-b958-a671f924ba4b" providerId="ADAL" clId="{502486AC-5BD7-4A7A-9AFA-F6FE509427C2}" dt="2024-12-17T16:33:44.438" v="28" actId="26606"/>
          <ac:grpSpMkLst>
            <pc:docMk/>
            <pc:sldMk cId="345698855" sldId="258"/>
            <ac:grpSpMk id="53" creationId="{D6F309B0-04E5-4883-9605-1364452C68CF}"/>
          </ac:grpSpMkLst>
        </pc:grpChg>
        <pc:grpChg chg="add del">
          <ac:chgData name="Awais Asghar" userId="4e531a22-1881-423e-b958-a671f924ba4b" providerId="ADAL" clId="{502486AC-5BD7-4A7A-9AFA-F6FE509427C2}" dt="2024-12-17T16:33:44.438" v="28" actId="26606"/>
          <ac:grpSpMkLst>
            <pc:docMk/>
            <pc:sldMk cId="345698855" sldId="258"/>
            <ac:grpSpMk id="55" creationId="{34039184-A11C-46AE-854D-8B229443609D}"/>
          </ac:grpSpMkLst>
        </pc:grpChg>
        <pc:grpChg chg="add del">
          <ac:chgData name="Awais Asghar" userId="4e531a22-1881-423e-b958-a671f924ba4b" providerId="ADAL" clId="{502486AC-5BD7-4A7A-9AFA-F6FE509427C2}" dt="2024-12-17T16:33:44.438" v="28" actId="26606"/>
          <ac:grpSpMkLst>
            <pc:docMk/>
            <pc:sldMk cId="345698855" sldId="258"/>
            <ac:grpSpMk id="56" creationId="{2219C598-7B69-490E-97B6-4E4DC4964FCA}"/>
          </ac:grpSpMkLst>
        </pc:grpChg>
        <pc:grpChg chg="add del">
          <ac:chgData name="Awais Asghar" userId="4e531a22-1881-423e-b958-a671f924ba4b" providerId="ADAL" clId="{502486AC-5BD7-4A7A-9AFA-F6FE509427C2}" dt="2024-12-17T16:33:47.692" v="30" actId="26606"/>
          <ac:grpSpMkLst>
            <pc:docMk/>
            <pc:sldMk cId="345698855" sldId="258"/>
            <ac:grpSpMk id="60" creationId="{E5BA8FCE-96F8-40B3-804C-10C27C02F41C}"/>
          </ac:grpSpMkLst>
        </pc:grpChg>
        <pc:grpChg chg="add del">
          <ac:chgData name="Awais Asghar" userId="4e531a22-1881-423e-b958-a671f924ba4b" providerId="ADAL" clId="{502486AC-5BD7-4A7A-9AFA-F6FE509427C2}" dt="2024-12-17T16:33:47.692" v="30" actId="26606"/>
          <ac:grpSpMkLst>
            <pc:docMk/>
            <pc:sldMk cId="345698855" sldId="258"/>
            <ac:grpSpMk id="62" creationId="{DD8DF5DF-A251-4BC2-8965-4EDDD01FC56E}"/>
          </ac:grpSpMkLst>
        </pc:grpChg>
        <pc:grpChg chg="add del">
          <ac:chgData name="Awais Asghar" userId="4e531a22-1881-423e-b958-a671f924ba4b" providerId="ADAL" clId="{502486AC-5BD7-4A7A-9AFA-F6FE509427C2}" dt="2024-12-17T16:33:47.692" v="30" actId="26606"/>
          <ac:grpSpMkLst>
            <pc:docMk/>
            <pc:sldMk cId="345698855" sldId="258"/>
            <ac:grpSpMk id="64" creationId="{600459E6-26A3-4EAC-A34C-D0792D88CC26}"/>
          </ac:grpSpMkLst>
        </pc:grpChg>
        <pc:grpChg chg="add del">
          <ac:chgData name="Awais Asghar" userId="4e531a22-1881-423e-b958-a671f924ba4b" providerId="ADAL" clId="{502486AC-5BD7-4A7A-9AFA-F6FE509427C2}" dt="2024-12-17T16:33:47.692" v="30" actId="26606"/>
          <ac:grpSpMkLst>
            <pc:docMk/>
            <pc:sldMk cId="345698855" sldId="258"/>
            <ac:grpSpMk id="65" creationId="{94F13521-5DF8-4DF5-A0B9-A718234B3AE9}"/>
          </ac:grpSpMkLst>
        </pc:grpChg>
        <pc:grpChg chg="add">
          <ac:chgData name="Awais Asghar" userId="4e531a22-1881-423e-b958-a671f924ba4b" providerId="ADAL" clId="{502486AC-5BD7-4A7A-9AFA-F6FE509427C2}" dt="2024-12-17T16:33:47.719" v="31" actId="26606"/>
          <ac:grpSpMkLst>
            <pc:docMk/>
            <pc:sldMk cId="345698855" sldId="258"/>
            <ac:grpSpMk id="69" creationId="{F559A513-84FC-4F08-805E-C51CE7F540D4}"/>
          </ac:grpSpMkLst>
        </pc:grpChg>
        <pc:grpChg chg="add">
          <ac:chgData name="Awais Asghar" userId="4e531a22-1881-423e-b958-a671f924ba4b" providerId="ADAL" clId="{502486AC-5BD7-4A7A-9AFA-F6FE509427C2}" dt="2024-12-17T16:33:47.719" v="31" actId="26606"/>
          <ac:grpSpMkLst>
            <pc:docMk/>
            <pc:sldMk cId="345698855" sldId="258"/>
            <ac:grpSpMk id="77" creationId="{D6F309B0-04E5-4883-9605-1364452C68CF}"/>
          </ac:grpSpMkLst>
        </pc:grpChg>
        <pc:grpChg chg="add">
          <ac:chgData name="Awais Asghar" userId="4e531a22-1881-423e-b958-a671f924ba4b" providerId="ADAL" clId="{502486AC-5BD7-4A7A-9AFA-F6FE509427C2}" dt="2024-12-17T16:33:47.719" v="31" actId="26606"/>
          <ac:grpSpMkLst>
            <pc:docMk/>
            <pc:sldMk cId="345698855" sldId="258"/>
            <ac:grpSpMk id="79" creationId="{34039184-A11C-46AE-854D-8B229443609D}"/>
          </ac:grpSpMkLst>
        </pc:grpChg>
        <pc:grpChg chg="add">
          <ac:chgData name="Awais Asghar" userId="4e531a22-1881-423e-b958-a671f924ba4b" providerId="ADAL" clId="{502486AC-5BD7-4A7A-9AFA-F6FE509427C2}" dt="2024-12-17T16:33:47.719" v="31" actId="26606"/>
          <ac:grpSpMkLst>
            <pc:docMk/>
            <pc:sldMk cId="345698855" sldId="258"/>
            <ac:grpSpMk id="80" creationId="{2A2A379C-12FD-4404-BDF2-B7EFF0593BCC}"/>
          </ac:grpSpMkLst>
        </pc:grpChg>
        <pc:picChg chg="mod">
          <ac:chgData name="Awais Asghar" userId="4e531a22-1881-423e-b958-a671f924ba4b" providerId="ADAL" clId="{502486AC-5BD7-4A7A-9AFA-F6FE509427C2}" dt="2024-12-17T16:59:11.727" v="150" actId="14100"/>
          <ac:picMkLst>
            <pc:docMk/>
            <pc:sldMk cId="345698855" sldId="258"/>
            <ac:picMk id="4" creationId="{B78E44FD-4AE3-E7B7-CCBD-D6ED5D45C201}"/>
          </ac:picMkLst>
        </pc:picChg>
        <pc:picChg chg="add mod">
          <ac:chgData name="Awais Asghar" userId="4e531a22-1881-423e-b958-a671f924ba4b" providerId="ADAL" clId="{502486AC-5BD7-4A7A-9AFA-F6FE509427C2}" dt="2024-12-17T16:59:15.675" v="152" actId="1076"/>
          <ac:picMkLst>
            <pc:docMk/>
            <pc:sldMk cId="345698855" sldId="258"/>
            <ac:picMk id="20" creationId="{F80A7A5A-7E56-C9BC-CF43-89FC6E3E23FF}"/>
          </ac:picMkLst>
        </pc:picChg>
      </pc:sldChg>
      <pc:sldChg chg="addSp delSp modSp del mod">
        <pc:chgData name="Awais Asghar" userId="4e531a22-1881-423e-b958-a671f924ba4b" providerId="ADAL" clId="{502486AC-5BD7-4A7A-9AFA-F6FE509427C2}" dt="2024-12-17T17:35:54.753" v="278" actId="47"/>
        <pc:sldMkLst>
          <pc:docMk/>
          <pc:sldMk cId="0" sldId="259"/>
        </pc:sldMkLst>
        <pc:spChg chg="add del">
          <ac:chgData name="Awais Asghar" userId="4e531a22-1881-423e-b958-a671f924ba4b" providerId="ADAL" clId="{502486AC-5BD7-4A7A-9AFA-F6FE509427C2}" dt="2024-12-17T17:11:35.342" v="189"/>
          <ac:spMkLst>
            <pc:docMk/>
            <pc:sldMk cId="0" sldId="259"/>
            <ac:spMk id="2" creationId="{11A376D8-A750-E37B-1353-BE61E9EE36E9}"/>
          </ac:spMkLst>
        </pc:spChg>
        <pc:spChg chg="add del">
          <ac:chgData name="Awais Asghar" userId="4e531a22-1881-423e-b958-a671f924ba4b" providerId="ADAL" clId="{502486AC-5BD7-4A7A-9AFA-F6FE509427C2}" dt="2024-12-17T17:11:47.479" v="191"/>
          <ac:spMkLst>
            <pc:docMk/>
            <pc:sldMk cId="0" sldId="259"/>
            <ac:spMk id="4" creationId="{1CB48CBC-E377-4583-BBFB-E9E0D4493784}"/>
          </ac:spMkLst>
        </pc:spChg>
        <pc:spChg chg="add mod">
          <ac:chgData name="Awais Asghar" userId="4e531a22-1881-423e-b958-a671f924ba4b" providerId="ADAL" clId="{502486AC-5BD7-4A7A-9AFA-F6FE509427C2}" dt="2024-12-17T17:35:32.809" v="275" actId="20577"/>
          <ac:spMkLst>
            <pc:docMk/>
            <pc:sldMk cId="0" sldId="259"/>
            <ac:spMk id="5" creationId="{C6639163-A0C7-160E-E8A3-F528FB4707FF}"/>
          </ac:spMkLst>
        </pc:spChg>
        <pc:spChg chg="del mod">
          <ac:chgData name="Awais Asghar" userId="4e531a22-1881-423e-b958-a671f924ba4b" providerId="ADAL" clId="{502486AC-5BD7-4A7A-9AFA-F6FE509427C2}" dt="2024-12-17T17:11:51.373" v="193"/>
          <ac:spMkLst>
            <pc:docMk/>
            <pc:sldMk cId="0" sldId="259"/>
            <ac:spMk id="19" creationId="{00000000-0000-0000-0000-000000000000}"/>
          </ac:spMkLst>
        </pc:spChg>
        <pc:spChg chg="mod">
          <ac:chgData name="Awais Asghar" userId="4e531a22-1881-423e-b958-a671f924ba4b" providerId="ADAL" clId="{502486AC-5BD7-4A7A-9AFA-F6FE509427C2}" dt="2024-12-17T17:11:20.435" v="185" actId="14100"/>
          <ac:spMkLst>
            <pc:docMk/>
            <pc:sldMk cId="0" sldId="259"/>
            <ac:spMk id="44" creationId="{00000000-0000-0000-0000-000000000000}"/>
          </ac:spMkLst>
        </pc:spChg>
      </pc:sldChg>
      <pc:sldChg chg="addSp delSp modSp add mod modClrScheme chgLayout">
        <pc:chgData name="Awais Asghar" userId="4e531a22-1881-423e-b958-a671f924ba4b" providerId="ADAL" clId="{502486AC-5BD7-4A7A-9AFA-F6FE509427C2}" dt="2024-12-17T17:44:52.261" v="298" actId="26606"/>
        <pc:sldMkLst>
          <pc:docMk/>
          <pc:sldMk cId="1255133677" sldId="261"/>
        </pc:sldMkLst>
        <pc:spChg chg="mod">
          <ac:chgData name="Awais Asghar" userId="4e531a22-1881-423e-b958-a671f924ba4b" providerId="ADAL" clId="{502486AC-5BD7-4A7A-9AFA-F6FE509427C2}" dt="2024-12-17T17:44:52.261" v="298" actId="26606"/>
          <ac:spMkLst>
            <pc:docMk/>
            <pc:sldMk cId="1255133677" sldId="261"/>
            <ac:spMk id="2" creationId="{3CE178B1-10E3-FAF1-E040-4FE3A186B4C8}"/>
          </ac:spMkLst>
        </pc:spChg>
        <pc:spChg chg="add del">
          <ac:chgData name="Awais Asghar" userId="4e531a22-1881-423e-b958-a671f924ba4b" providerId="ADAL" clId="{502486AC-5BD7-4A7A-9AFA-F6FE509427C2}" dt="2024-12-17T17:43:25.094" v="287"/>
          <ac:spMkLst>
            <pc:docMk/>
            <pc:sldMk cId="1255133677" sldId="261"/>
            <ac:spMk id="3" creationId="{9BB143E1-2B68-3496-BFC4-7E92BC63CC55}"/>
          </ac:spMkLst>
        </pc:spChg>
        <pc:spChg chg="add del mod">
          <ac:chgData name="Awais Asghar" userId="4e531a22-1881-423e-b958-a671f924ba4b" providerId="ADAL" clId="{502486AC-5BD7-4A7A-9AFA-F6FE509427C2}" dt="2024-12-17T17:44:52.261" v="298" actId="26606"/>
          <ac:spMkLst>
            <pc:docMk/>
            <pc:sldMk cId="1255133677" sldId="261"/>
            <ac:spMk id="4" creationId="{B98CF450-BEC1-8991-103B-6384BD197A02}"/>
          </ac:spMkLst>
        </pc:spChg>
        <pc:spChg chg="add mod">
          <ac:chgData name="Awais Asghar" userId="4e531a22-1881-423e-b958-a671f924ba4b" providerId="ADAL" clId="{502486AC-5BD7-4A7A-9AFA-F6FE509427C2}" dt="2024-12-17T17:44:52.261" v="298" actId="26606"/>
          <ac:spMkLst>
            <pc:docMk/>
            <pc:sldMk cId="1255133677" sldId="261"/>
            <ac:spMk id="8" creationId="{B98CF450-BEC1-8991-103B-6384BD197A02}"/>
          </ac:spMkLst>
        </pc:spChg>
        <pc:graphicFrameChg chg="add del mod">
          <ac:chgData name="Awais Asghar" userId="4e531a22-1881-423e-b958-a671f924ba4b" providerId="ADAL" clId="{502486AC-5BD7-4A7A-9AFA-F6FE509427C2}" dt="2024-12-17T17:44:52.227" v="297" actId="26606"/>
          <ac:graphicFrameMkLst>
            <pc:docMk/>
            <pc:sldMk cId="1255133677" sldId="261"/>
            <ac:graphicFrameMk id="6" creationId="{4025D694-A318-FDE6-50AB-C5EB203767C4}"/>
          </ac:graphicFrameMkLst>
        </pc:graphicFrameChg>
      </pc:sldChg>
      <pc:sldChg chg="modSp add mod ord modClrScheme chgLayout">
        <pc:chgData name="Awais Asghar" userId="4e531a22-1881-423e-b958-a671f924ba4b" providerId="ADAL" clId="{502486AC-5BD7-4A7A-9AFA-F6FE509427C2}" dt="2024-12-17T17:36:17.727" v="279" actId="26606"/>
        <pc:sldMkLst>
          <pc:docMk/>
          <pc:sldMk cId="3573106341" sldId="262"/>
        </pc:sldMkLst>
        <pc:spChg chg="mod ord">
          <ac:chgData name="Awais Asghar" userId="4e531a22-1881-423e-b958-a671f924ba4b" providerId="ADAL" clId="{502486AC-5BD7-4A7A-9AFA-F6FE509427C2}" dt="2024-12-17T17:36:17.727" v="279" actId="26606"/>
          <ac:spMkLst>
            <pc:docMk/>
            <pc:sldMk cId="3573106341" sldId="262"/>
            <ac:spMk id="2" creationId="{7259A2CE-1A7C-9F57-5792-A842259F2805}"/>
          </ac:spMkLst>
        </pc:spChg>
        <pc:spChg chg="mod">
          <ac:chgData name="Awais Asghar" userId="4e531a22-1881-423e-b958-a671f924ba4b" providerId="ADAL" clId="{502486AC-5BD7-4A7A-9AFA-F6FE509427C2}" dt="2024-12-17T17:36:17.727" v="279" actId="26606"/>
          <ac:spMkLst>
            <pc:docMk/>
            <pc:sldMk cId="3573106341" sldId="262"/>
            <ac:spMk id="3" creationId="{6854B7BE-CE9F-BEE2-BC19-E8E3B94D6A2D}"/>
          </ac:spMkLst>
        </pc:spChg>
      </pc:sldChg>
      <pc:sldChg chg="modSp add mod">
        <pc:chgData name="Awais Asghar" userId="4e531a22-1881-423e-b958-a671f924ba4b" providerId="ADAL" clId="{502486AC-5BD7-4A7A-9AFA-F6FE509427C2}" dt="2024-12-17T17:45:31.878" v="343" actId="20577"/>
        <pc:sldMkLst>
          <pc:docMk/>
          <pc:sldMk cId="1777246879" sldId="264"/>
        </pc:sldMkLst>
        <pc:spChg chg="mod">
          <ac:chgData name="Awais Asghar" userId="4e531a22-1881-423e-b958-a671f924ba4b" providerId="ADAL" clId="{502486AC-5BD7-4A7A-9AFA-F6FE509427C2}" dt="2024-12-17T17:45:31.878" v="343" actId="20577"/>
          <ac:spMkLst>
            <pc:docMk/>
            <pc:sldMk cId="1777246879" sldId="264"/>
            <ac:spMk id="2" creationId="{058239E0-8A5D-3DCA-8C5D-F37BC7282C0E}"/>
          </ac:spMkLst>
        </pc:spChg>
      </pc:sldChg>
      <pc:sldChg chg="addSp delSp modSp add mod modClrScheme chgLayout">
        <pc:chgData name="Awais Asghar" userId="4e531a22-1881-423e-b958-a671f924ba4b" providerId="ADAL" clId="{502486AC-5BD7-4A7A-9AFA-F6FE509427C2}" dt="2024-12-17T17:47:45.651" v="353" actId="26606"/>
        <pc:sldMkLst>
          <pc:docMk/>
          <pc:sldMk cId="2262239949" sldId="265"/>
        </pc:sldMkLst>
        <pc:spChg chg="mod">
          <ac:chgData name="Awais Asghar" userId="4e531a22-1881-423e-b958-a671f924ba4b" providerId="ADAL" clId="{502486AC-5BD7-4A7A-9AFA-F6FE509427C2}" dt="2024-12-17T17:47:45.651" v="353" actId="26606"/>
          <ac:spMkLst>
            <pc:docMk/>
            <pc:sldMk cId="2262239949" sldId="265"/>
            <ac:spMk id="2" creationId="{C9CC54BD-B8CC-06CF-667C-46EA2B5C077A}"/>
          </ac:spMkLst>
        </pc:spChg>
        <pc:spChg chg="add del mod">
          <ac:chgData name="Awais Asghar" userId="4e531a22-1881-423e-b958-a671f924ba4b" providerId="ADAL" clId="{502486AC-5BD7-4A7A-9AFA-F6FE509427C2}" dt="2024-12-17T17:47:36.186" v="352" actId="26606"/>
          <ac:spMkLst>
            <pc:docMk/>
            <pc:sldMk cId="2262239949" sldId="265"/>
            <ac:spMk id="3" creationId="{0E50E049-368C-F1D8-6B0A-1EA924711E54}"/>
          </ac:spMkLst>
        </pc:spChg>
        <pc:graphicFrameChg chg="add del">
          <ac:chgData name="Awais Asghar" userId="4e531a22-1881-423e-b958-a671f924ba4b" providerId="ADAL" clId="{502486AC-5BD7-4A7A-9AFA-F6FE509427C2}" dt="2024-12-17T17:47:32.774" v="349" actId="26606"/>
          <ac:graphicFrameMkLst>
            <pc:docMk/>
            <pc:sldMk cId="2262239949" sldId="265"/>
            <ac:graphicFrameMk id="5" creationId="{2CF9E668-08C2-8B32-DF9D-B934668A3838}"/>
          </ac:graphicFrameMkLst>
        </pc:graphicFrameChg>
        <pc:graphicFrameChg chg="add del mod">
          <ac:chgData name="Awais Asghar" userId="4e531a22-1881-423e-b958-a671f924ba4b" providerId="ADAL" clId="{502486AC-5BD7-4A7A-9AFA-F6FE509427C2}" dt="2024-12-17T17:47:36.143" v="351" actId="26606"/>
          <ac:graphicFrameMkLst>
            <pc:docMk/>
            <pc:sldMk cId="2262239949" sldId="265"/>
            <ac:graphicFrameMk id="7" creationId="{71958D8C-7BA3-05C2-A12D-A8A8AA91246B}"/>
          </ac:graphicFrameMkLst>
        </pc:graphicFrameChg>
        <pc:graphicFrameChg chg="add mod modGraphic">
          <ac:chgData name="Awais Asghar" userId="4e531a22-1881-423e-b958-a671f924ba4b" providerId="ADAL" clId="{502486AC-5BD7-4A7A-9AFA-F6FE509427C2}" dt="2024-12-17T17:47:45.651" v="353" actId="26606"/>
          <ac:graphicFrameMkLst>
            <pc:docMk/>
            <pc:sldMk cId="2262239949" sldId="265"/>
            <ac:graphicFrameMk id="9" creationId="{2CF9E668-08C2-8B32-DF9D-B934668A3838}"/>
          </ac:graphicFrameMkLst>
        </pc:graphicFrameChg>
      </pc:sldChg>
      <pc:sldChg chg="del">
        <pc:chgData name="Awais Asghar" userId="4e531a22-1881-423e-b958-a671f924ba4b" providerId="ADAL" clId="{502486AC-5BD7-4A7A-9AFA-F6FE509427C2}" dt="2024-12-17T17:37:26.182" v="280" actId="47"/>
        <pc:sldMkLst>
          <pc:docMk/>
          <pc:sldMk cId="0" sldId="294"/>
        </pc:sldMkLst>
      </pc:sldChg>
      <pc:sldChg chg="del">
        <pc:chgData name="Awais Asghar" userId="4e531a22-1881-423e-b958-a671f924ba4b" providerId="ADAL" clId="{502486AC-5BD7-4A7A-9AFA-F6FE509427C2}" dt="2024-12-17T17:37:47.163" v="282" actId="47"/>
        <pc:sldMkLst>
          <pc:docMk/>
          <pc:sldMk cId="0" sldId="296"/>
        </pc:sldMkLst>
      </pc:sldChg>
      <pc:sldChg chg="ord">
        <pc:chgData name="Awais Asghar" userId="4e531a22-1881-423e-b958-a671f924ba4b" providerId="ADAL" clId="{502486AC-5BD7-4A7A-9AFA-F6FE509427C2}" dt="2024-12-17T17:49:35.647" v="357"/>
        <pc:sldMkLst>
          <pc:docMk/>
          <pc:sldMk cId="0" sldId="297"/>
        </pc:sldMkLst>
      </pc:sldChg>
      <pc:sldChg chg="modSp del mod">
        <pc:chgData name="Awais Asghar" userId="4e531a22-1881-423e-b958-a671f924ba4b" providerId="ADAL" clId="{502486AC-5BD7-4A7A-9AFA-F6FE509427C2}" dt="2024-12-17T17:37:29.453" v="281" actId="47"/>
        <pc:sldMkLst>
          <pc:docMk/>
          <pc:sldMk cId="0" sldId="321"/>
        </pc:sldMkLst>
        <pc:spChg chg="mod">
          <ac:chgData name="Awais Asghar" userId="4e531a22-1881-423e-b958-a671f924ba4b" providerId="ADAL" clId="{502486AC-5BD7-4A7A-9AFA-F6FE509427C2}" dt="2024-12-17T17:13:21.273" v="218" actId="20577"/>
          <ac:spMkLst>
            <pc:docMk/>
            <pc:sldMk cId="0" sldId="321"/>
            <ac:spMk id="6" creationId="{DBC5E9C2-B83D-97BC-1030-1C60F262DD5A}"/>
          </ac:spMkLst>
        </pc:spChg>
      </pc:sldChg>
      <pc:sldChg chg="del">
        <pc:chgData name="Awais Asghar" userId="4e531a22-1881-423e-b958-a671f924ba4b" providerId="ADAL" clId="{502486AC-5BD7-4A7A-9AFA-F6FE509427C2}" dt="2024-12-17T17:33:47.896" v="269" actId="47"/>
        <pc:sldMkLst>
          <pc:docMk/>
          <pc:sldMk cId="0" sldId="322"/>
        </pc:sldMkLst>
      </pc:sldChg>
      <pc:sldChg chg="addSp delSp modSp mod ord modClrScheme chgLayout">
        <pc:chgData name="Awais Asghar" userId="4e531a22-1881-423e-b958-a671f924ba4b" providerId="ADAL" clId="{502486AC-5BD7-4A7A-9AFA-F6FE509427C2}" dt="2024-12-17T17:35:49.897" v="277"/>
        <pc:sldMkLst>
          <pc:docMk/>
          <pc:sldMk cId="508251741" sldId="323"/>
        </pc:sldMkLst>
        <pc:spChg chg="add del mod ord">
          <ac:chgData name="Awais Asghar" userId="4e531a22-1881-423e-b958-a671f924ba4b" providerId="ADAL" clId="{502486AC-5BD7-4A7A-9AFA-F6FE509427C2}" dt="2024-12-17T17:15:52.185" v="240" actId="26606"/>
          <ac:spMkLst>
            <pc:docMk/>
            <pc:sldMk cId="508251741" sldId="323"/>
            <ac:spMk id="2" creationId="{B123D6BE-B011-16B1-61CC-89467EF48F7A}"/>
          </ac:spMkLst>
        </pc:spChg>
        <pc:spChg chg="mod">
          <ac:chgData name="Awais Asghar" userId="4e531a22-1881-423e-b958-a671f924ba4b" providerId="ADAL" clId="{502486AC-5BD7-4A7A-9AFA-F6FE509427C2}" dt="2024-12-17T17:15:52.185" v="240" actId="26606"/>
          <ac:spMkLst>
            <pc:docMk/>
            <pc:sldMk cId="508251741" sldId="323"/>
            <ac:spMk id="3" creationId="{406A59EE-29D3-D689-BE63-A8B47B0BE845}"/>
          </ac:spMkLst>
        </pc:spChg>
        <pc:graphicFrameChg chg="add del mod">
          <ac:chgData name="Awais Asghar" userId="4e531a22-1881-423e-b958-a671f924ba4b" providerId="ADAL" clId="{502486AC-5BD7-4A7A-9AFA-F6FE509427C2}" dt="2024-12-17T17:15:52.185" v="240" actId="26606"/>
          <ac:graphicFrameMkLst>
            <pc:docMk/>
            <pc:sldMk cId="508251741" sldId="323"/>
            <ac:graphicFrameMk id="5" creationId="{5A6F04F3-8B27-B0C6-196D-9A32914684CC}"/>
          </ac:graphicFrameMkLst>
        </pc:graphicFrameChg>
      </pc:sldChg>
      <pc:sldChg chg="delSp modSp add mod modClrScheme chgLayout">
        <pc:chgData name="Awais Asghar" userId="4e531a22-1881-423e-b958-a671f924ba4b" providerId="ADAL" clId="{502486AC-5BD7-4A7A-9AFA-F6FE509427C2}" dt="2024-12-17T17:31:26.651" v="251" actId="122"/>
        <pc:sldMkLst>
          <pc:docMk/>
          <pc:sldMk cId="2326362192" sldId="324"/>
        </pc:sldMkLst>
        <pc:spChg chg="mod">
          <ac:chgData name="Awais Asghar" userId="4e531a22-1881-423e-b958-a671f924ba4b" providerId="ADAL" clId="{502486AC-5BD7-4A7A-9AFA-F6FE509427C2}" dt="2024-12-17T17:31:26.651" v="251" actId="122"/>
          <ac:spMkLst>
            <pc:docMk/>
            <pc:sldMk cId="2326362192" sldId="324"/>
            <ac:spMk id="2" creationId="{039A7B23-5786-0D82-5ABB-971F0D9508AC}"/>
          </ac:spMkLst>
        </pc:spChg>
        <pc:spChg chg="del">
          <ac:chgData name="Awais Asghar" userId="4e531a22-1881-423e-b958-a671f924ba4b" providerId="ADAL" clId="{502486AC-5BD7-4A7A-9AFA-F6FE509427C2}" dt="2024-12-17T17:30:31.986" v="245" actId="26606"/>
          <ac:spMkLst>
            <pc:docMk/>
            <pc:sldMk cId="2326362192" sldId="324"/>
            <ac:spMk id="3" creationId="{2146ED53-A4DD-B76A-825A-6BB5341FF700}"/>
          </ac:spMkLst>
        </pc:spChg>
      </pc:sldChg>
      <pc:sldChg chg="add">
        <pc:chgData name="Awais Asghar" userId="4e531a22-1881-423e-b958-a671f924ba4b" providerId="ADAL" clId="{502486AC-5BD7-4A7A-9AFA-F6FE509427C2}" dt="2024-12-17T17:30:06.144" v="241"/>
        <pc:sldMkLst>
          <pc:docMk/>
          <pc:sldMk cId="3783135854" sldId="325"/>
        </pc:sldMkLst>
      </pc:sldChg>
      <pc:sldChg chg="addSp delSp modSp add mod modClrScheme chgLayout">
        <pc:chgData name="Awais Asghar" userId="4e531a22-1881-423e-b958-a671f924ba4b" providerId="ADAL" clId="{502486AC-5BD7-4A7A-9AFA-F6FE509427C2}" dt="2024-12-17T17:32:24.829" v="256" actId="26606"/>
        <pc:sldMkLst>
          <pc:docMk/>
          <pc:sldMk cId="3880873366" sldId="326"/>
        </pc:sldMkLst>
        <pc:spChg chg="mod ord">
          <ac:chgData name="Awais Asghar" userId="4e531a22-1881-423e-b958-a671f924ba4b" providerId="ADAL" clId="{502486AC-5BD7-4A7A-9AFA-F6FE509427C2}" dt="2024-12-17T17:32:24.829" v="256" actId="26606"/>
          <ac:spMkLst>
            <pc:docMk/>
            <pc:sldMk cId="3880873366" sldId="326"/>
            <ac:spMk id="2" creationId="{E5E426BA-F762-5B56-D80B-2216D5556C41}"/>
          </ac:spMkLst>
        </pc:spChg>
        <pc:spChg chg="add del">
          <ac:chgData name="Awais Asghar" userId="4e531a22-1881-423e-b958-a671f924ba4b" providerId="ADAL" clId="{502486AC-5BD7-4A7A-9AFA-F6FE509427C2}" dt="2024-12-17T17:32:24.829" v="256" actId="26606"/>
          <ac:spMkLst>
            <pc:docMk/>
            <pc:sldMk cId="3880873366" sldId="326"/>
            <ac:spMk id="3" creationId="{4BF1CA43-6735-642F-B60B-1EEF4EF3509F}"/>
          </ac:spMkLst>
        </pc:spChg>
        <pc:picChg chg="mod">
          <ac:chgData name="Awais Asghar" userId="4e531a22-1881-423e-b958-a671f924ba4b" providerId="ADAL" clId="{502486AC-5BD7-4A7A-9AFA-F6FE509427C2}" dt="2024-12-17T17:32:24.829" v="256" actId="26606"/>
          <ac:picMkLst>
            <pc:docMk/>
            <pc:sldMk cId="3880873366" sldId="326"/>
            <ac:picMk id="5" creationId="{3F507F27-8CB1-DA2B-76D4-7BE2A3A14A44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D7F506-926D-4D2C-B05B-4D2F6B050A5E}" type="doc">
      <dgm:prSet loTypeId="urn:microsoft.com/office/officeart/2016/7/layout/RepeatingBendingProcessNew" loCatId="process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0C18109-17A1-48A2-90B6-4DF930D428D3}">
      <dgm:prSet/>
      <dgm:spPr/>
      <dgm:t>
        <a:bodyPr/>
        <a:lstStyle/>
        <a:p>
          <a:r>
            <a:rPr lang="en-US"/>
            <a:t>Unbalanced Voltage Supply </a:t>
          </a:r>
        </a:p>
      </dgm:t>
    </dgm:pt>
    <dgm:pt modelId="{679EDCBC-C5C2-46B0-9EE9-41D79C8C3F34}" type="parTrans" cxnId="{A2B31023-0E9A-4A18-AD2E-40EBB8384C1B}">
      <dgm:prSet/>
      <dgm:spPr/>
      <dgm:t>
        <a:bodyPr/>
        <a:lstStyle/>
        <a:p>
          <a:endParaRPr lang="en-US"/>
        </a:p>
      </dgm:t>
    </dgm:pt>
    <dgm:pt modelId="{8C18B412-8799-4204-BF17-5E20711EB334}" type="sibTrans" cxnId="{A2B31023-0E9A-4A18-AD2E-40EBB8384C1B}">
      <dgm:prSet/>
      <dgm:spPr/>
      <dgm:t>
        <a:bodyPr/>
        <a:lstStyle/>
        <a:p>
          <a:endParaRPr lang="en-US"/>
        </a:p>
      </dgm:t>
    </dgm:pt>
    <dgm:pt modelId="{31321034-A2E4-414F-82FD-37BE50969966}">
      <dgm:prSet/>
      <dgm:spPr/>
      <dgm:t>
        <a:bodyPr/>
        <a:lstStyle/>
        <a:p>
          <a:r>
            <a:rPr lang="en-US"/>
            <a:t>Input Comparison within range of 5%</a:t>
          </a:r>
        </a:p>
      </dgm:t>
    </dgm:pt>
    <dgm:pt modelId="{1FF0B599-4BD7-4E05-893D-49756E160283}" type="parTrans" cxnId="{C77F7101-E112-4DF0-AB98-62E7468F3AAD}">
      <dgm:prSet/>
      <dgm:spPr/>
      <dgm:t>
        <a:bodyPr/>
        <a:lstStyle/>
        <a:p>
          <a:endParaRPr lang="en-US"/>
        </a:p>
      </dgm:t>
    </dgm:pt>
    <dgm:pt modelId="{CF5C0EB8-57F7-4020-8BB5-449320B82B61}" type="sibTrans" cxnId="{C77F7101-E112-4DF0-AB98-62E7468F3AAD}">
      <dgm:prSet/>
      <dgm:spPr/>
      <dgm:t>
        <a:bodyPr/>
        <a:lstStyle/>
        <a:p>
          <a:endParaRPr lang="en-US"/>
        </a:p>
      </dgm:t>
    </dgm:pt>
    <dgm:pt modelId="{8991ADFE-8CF9-4F1C-8BA7-B86161DFFDB8}">
      <dgm:prSet/>
      <dgm:spPr/>
      <dgm:t>
        <a:bodyPr/>
        <a:lstStyle/>
        <a:p>
          <a:r>
            <a:rPr lang="en-US"/>
            <a:t>Ground fault</a:t>
          </a:r>
        </a:p>
      </dgm:t>
    </dgm:pt>
    <dgm:pt modelId="{4074B471-E958-4297-AA48-3335DE5DBE8D}" type="parTrans" cxnId="{E6B18750-DBB4-4CAB-B280-5CF4E5331087}">
      <dgm:prSet/>
      <dgm:spPr/>
      <dgm:t>
        <a:bodyPr/>
        <a:lstStyle/>
        <a:p>
          <a:endParaRPr lang="en-US"/>
        </a:p>
      </dgm:t>
    </dgm:pt>
    <dgm:pt modelId="{B54B8C97-FDB6-4B3C-84FB-E7ED4AEBCA5E}" type="sibTrans" cxnId="{E6B18750-DBB4-4CAB-B280-5CF4E5331087}">
      <dgm:prSet/>
      <dgm:spPr/>
      <dgm:t>
        <a:bodyPr/>
        <a:lstStyle/>
        <a:p>
          <a:endParaRPr lang="en-US"/>
        </a:p>
      </dgm:t>
    </dgm:pt>
    <dgm:pt modelId="{6375A233-835A-4F3E-B8A2-F77818B1763C}">
      <dgm:prSet/>
      <dgm:spPr/>
      <dgm:t>
        <a:bodyPr/>
        <a:lstStyle/>
        <a:p>
          <a:r>
            <a:rPr lang="en-US"/>
            <a:t>Sum of all line currents</a:t>
          </a:r>
        </a:p>
      </dgm:t>
    </dgm:pt>
    <dgm:pt modelId="{B78D227E-AB96-45FE-9582-1B3FF04F080C}" type="parTrans" cxnId="{2A05A4B1-F359-47C7-A7A3-DA267DF3A445}">
      <dgm:prSet/>
      <dgm:spPr/>
      <dgm:t>
        <a:bodyPr/>
        <a:lstStyle/>
        <a:p>
          <a:endParaRPr lang="en-US"/>
        </a:p>
      </dgm:t>
    </dgm:pt>
    <dgm:pt modelId="{111A619E-66BA-42CE-87B2-A38D4AFD1383}" type="sibTrans" cxnId="{2A05A4B1-F359-47C7-A7A3-DA267DF3A445}">
      <dgm:prSet/>
      <dgm:spPr/>
      <dgm:t>
        <a:bodyPr/>
        <a:lstStyle/>
        <a:p>
          <a:endParaRPr lang="en-US"/>
        </a:p>
      </dgm:t>
    </dgm:pt>
    <dgm:pt modelId="{32CFCA13-DEDD-4ADD-9140-956A5D9662DA}">
      <dgm:prSet/>
      <dgm:spPr/>
      <dgm:t>
        <a:bodyPr/>
        <a:lstStyle/>
        <a:p>
          <a:r>
            <a:rPr lang="en-US"/>
            <a:t>Overload</a:t>
          </a:r>
        </a:p>
      </dgm:t>
    </dgm:pt>
    <dgm:pt modelId="{C4C22F89-0FE9-4842-A41F-57900D39F42F}" type="parTrans" cxnId="{059AEF69-D539-4B91-85FF-3A82525871DA}">
      <dgm:prSet/>
      <dgm:spPr/>
      <dgm:t>
        <a:bodyPr/>
        <a:lstStyle/>
        <a:p>
          <a:endParaRPr lang="en-US"/>
        </a:p>
      </dgm:t>
    </dgm:pt>
    <dgm:pt modelId="{F1F7D2EB-F248-443D-8E19-074A1AA68A06}" type="sibTrans" cxnId="{059AEF69-D539-4B91-85FF-3A82525871DA}">
      <dgm:prSet/>
      <dgm:spPr/>
      <dgm:t>
        <a:bodyPr/>
        <a:lstStyle/>
        <a:p>
          <a:endParaRPr lang="en-US"/>
        </a:p>
      </dgm:t>
    </dgm:pt>
    <dgm:pt modelId="{9BF32BBC-67BA-4FDC-A59B-4CCE4F501A60}">
      <dgm:prSet/>
      <dgm:spPr/>
      <dgm:t>
        <a:bodyPr/>
        <a:lstStyle/>
        <a:p>
          <a:r>
            <a:rPr lang="en-US"/>
            <a:t>Comparison with rated current</a:t>
          </a:r>
        </a:p>
      </dgm:t>
    </dgm:pt>
    <dgm:pt modelId="{9D14FEBF-280C-4558-B217-7DDA1FFACB31}" type="parTrans" cxnId="{F2957F1C-3568-4931-8182-8B2923D22031}">
      <dgm:prSet/>
      <dgm:spPr/>
      <dgm:t>
        <a:bodyPr/>
        <a:lstStyle/>
        <a:p>
          <a:endParaRPr lang="en-US"/>
        </a:p>
      </dgm:t>
    </dgm:pt>
    <dgm:pt modelId="{DE7FAAB9-5B1D-4952-BA7B-0A077192537E}" type="sibTrans" cxnId="{F2957F1C-3568-4931-8182-8B2923D22031}">
      <dgm:prSet/>
      <dgm:spPr/>
      <dgm:t>
        <a:bodyPr/>
        <a:lstStyle/>
        <a:p>
          <a:endParaRPr lang="en-US"/>
        </a:p>
      </dgm:t>
    </dgm:pt>
    <dgm:pt modelId="{8FDE2A51-5192-4B9D-9280-0527C6286629}" type="pres">
      <dgm:prSet presAssocID="{9BD7F506-926D-4D2C-B05B-4D2F6B050A5E}" presName="Name0" presStyleCnt="0">
        <dgm:presLayoutVars>
          <dgm:dir/>
          <dgm:resizeHandles val="exact"/>
        </dgm:presLayoutVars>
      </dgm:prSet>
      <dgm:spPr/>
    </dgm:pt>
    <dgm:pt modelId="{EE8737C0-AC3A-4FF8-B238-21F6CBED74B5}" type="pres">
      <dgm:prSet presAssocID="{F0C18109-17A1-48A2-90B6-4DF930D428D3}" presName="node" presStyleLbl="node1" presStyleIdx="0" presStyleCnt="6">
        <dgm:presLayoutVars>
          <dgm:bulletEnabled val="1"/>
        </dgm:presLayoutVars>
      </dgm:prSet>
      <dgm:spPr/>
    </dgm:pt>
    <dgm:pt modelId="{8EA23798-C86F-43D1-84B3-663B43373EA3}" type="pres">
      <dgm:prSet presAssocID="{8C18B412-8799-4204-BF17-5E20711EB334}" presName="sibTrans" presStyleLbl="sibTrans1D1" presStyleIdx="0" presStyleCnt="5"/>
      <dgm:spPr/>
    </dgm:pt>
    <dgm:pt modelId="{EF621BF9-99AC-41A5-A8D1-9D0C0C9F1E2B}" type="pres">
      <dgm:prSet presAssocID="{8C18B412-8799-4204-BF17-5E20711EB334}" presName="connectorText" presStyleLbl="sibTrans1D1" presStyleIdx="0" presStyleCnt="5"/>
      <dgm:spPr/>
    </dgm:pt>
    <dgm:pt modelId="{40282929-F387-4728-9519-2651EA5C45BA}" type="pres">
      <dgm:prSet presAssocID="{31321034-A2E4-414F-82FD-37BE50969966}" presName="node" presStyleLbl="node1" presStyleIdx="1" presStyleCnt="6">
        <dgm:presLayoutVars>
          <dgm:bulletEnabled val="1"/>
        </dgm:presLayoutVars>
      </dgm:prSet>
      <dgm:spPr/>
    </dgm:pt>
    <dgm:pt modelId="{4E26E882-CF64-4370-9667-8D3600AA9AB8}" type="pres">
      <dgm:prSet presAssocID="{CF5C0EB8-57F7-4020-8BB5-449320B82B61}" presName="sibTrans" presStyleLbl="sibTrans1D1" presStyleIdx="1" presStyleCnt="5"/>
      <dgm:spPr/>
    </dgm:pt>
    <dgm:pt modelId="{02AD817B-2032-46B0-9EBA-E3D7E68F2DBD}" type="pres">
      <dgm:prSet presAssocID="{CF5C0EB8-57F7-4020-8BB5-449320B82B61}" presName="connectorText" presStyleLbl="sibTrans1D1" presStyleIdx="1" presStyleCnt="5"/>
      <dgm:spPr/>
    </dgm:pt>
    <dgm:pt modelId="{E8E47E54-D7EE-4716-AC61-95AC66D90C50}" type="pres">
      <dgm:prSet presAssocID="{8991ADFE-8CF9-4F1C-8BA7-B86161DFFDB8}" presName="node" presStyleLbl="node1" presStyleIdx="2" presStyleCnt="6">
        <dgm:presLayoutVars>
          <dgm:bulletEnabled val="1"/>
        </dgm:presLayoutVars>
      </dgm:prSet>
      <dgm:spPr/>
    </dgm:pt>
    <dgm:pt modelId="{8BCF2585-8069-4D07-8501-15CC64D4DFF8}" type="pres">
      <dgm:prSet presAssocID="{B54B8C97-FDB6-4B3C-84FB-E7ED4AEBCA5E}" presName="sibTrans" presStyleLbl="sibTrans1D1" presStyleIdx="2" presStyleCnt="5"/>
      <dgm:spPr/>
    </dgm:pt>
    <dgm:pt modelId="{83E62F30-5FFA-470F-9B0A-B8DF5C5BE11A}" type="pres">
      <dgm:prSet presAssocID="{B54B8C97-FDB6-4B3C-84FB-E7ED4AEBCA5E}" presName="connectorText" presStyleLbl="sibTrans1D1" presStyleIdx="2" presStyleCnt="5"/>
      <dgm:spPr/>
    </dgm:pt>
    <dgm:pt modelId="{812E7A9D-9544-4271-934A-606431ABB3A5}" type="pres">
      <dgm:prSet presAssocID="{6375A233-835A-4F3E-B8A2-F77818B1763C}" presName="node" presStyleLbl="node1" presStyleIdx="3" presStyleCnt="6">
        <dgm:presLayoutVars>
          <dgm:bulletEnabled val="1"/>
        </dgm:presLayoutVars>
      </dgm:prSet>
      <dgm:spPr/>
    </dgm:pt>
    <dgm:pt modelId="{34414E50-F5C1-418D-9E89-35DDF846AD1C}" type="pres">
      <dgm:prSet presAssocID="{111A619E-66BA-42CE-87B2-A38D4AFD1383}" presName="sibTrans" presStyleLbl="sibTrans1D1" presStyleIdx="3" presStyleCnt="5"/>
      <dgm:spPr/>
    </dgm:pt>
    <dgm:pt modelId="{E34AB301-3346-4C1C-BB08-F96DD3316950}" type="pres">
      <dgm:prSet presAssocID="{111A619E-66BA-42CE-87B2-A38D4AFD1383}" presName="connectorText" presStyleLbl="sibTrans1D1" presStyleIdx="3" presStyleCnt="5"/>
      <dgm:spPr/>
    </dgm:pt>
    <dgm:pt modelId="{80D2E56E-4255-49DB-9E49-EA86FD14DE14}" type="pres">
      <dgm:prSet presAssocID="{32CFCA13-DEDD-4ADD-9140-956A5D9662DA}" presName="node" presStyleLbl="node1" presStyleIdx="4" presStyleCnt="6">
        <dgm:presLayoutVars>
          <dgm:bulletEnabled val="1"/>
        </dgm:presLayoutVars>
      </dgm:prSet>
      <dgm:spPr/>
    </dgm:pt>
    <dgm:pt modelId="{BB6C383E-BC8B-4997-89CF-CE7D4C07A590}" type="pres">
      <dgm:prSet presAssocID="{F1F7D2EB-F248-443D-8E19-074A1AA68A06}" presName="sibTrans" presStyleLbl="sibTrans1D1" presStyleIdx="4" presStyleCnt="5"/>
      <dgm:spPr/>
    </dgm:pt>
    <dgm:pt modelId="{F2D56C0A-1325-4CCD-A971-10620DF8ED15}" type="pres">
      <dgm:prSet presAssocID="{F1F7D2EB-F248-443D-8E19-074A1AA68A06}" presName="connectorText" presStyleLbl="sibTrans1D1" presStyleIdx="4" presStyleCnt="5"/>
      <dgm:spPr/>
    </dgm:pt>
    <dgm:pt modelId="{DBE32F62-6EA9-4B1B-ABF8-C2ECAA1A71E3}" type="pres">
      <dgm:prSet presAssocID="{9BF32BBC-67BA-4FDC-A59B-4CCE4F501A60}" presName="node" presStyleLbl="node1" presStyleIdx="5" presStyleCnt="6">
        <dgm:presLayoutVars>
          <dgm:bulletEnabled val="1"/>
        </dgm:presLayoutVars>
      </dgm:prSet>
      <dgm:spPr/>
    </dgm:pt>
  </dgm:ptLst>
  <dgm:cxnLst>
    <dgm:cxn modelId="{83452200-8326-4DB9-825F-C9D074AA1821}" type="presOf" srcId="{F1F7D2EB-F248-443D-8E19-074A1AA68A06}" destId="{F2D56C0A-1325-4CCD-A971-10620DF8ED15}" srcOrd="1" destOrd="0" presId="urn:microsoft.com/office/officeart/2016/7/layout/RepeatingBendingProcessNew"/>
    <dgm:cxn modelId="{C77F7101-E112-4DF0-AB98-62E7468F3AAD}" srcId="{9BD7F506-926D-4D2C-B05B-4D2F6B050A5E}" destId="{31321034-A2E4-414F-82FD-37BE50969966}" srcOrd="1" destOrd="0" parTransId="{1FF0B599-4BD7-4E05-893D-49756E160283}" sibTransId="{CF5C0EB8-57F7-4020-8BB5-449320B82B61}"/>
    <dgm:cxn modelId="{37A1690B-1B3A-4E8C-92F9-CAEFB2C7B4E5}" type="presOf" srcId="{8991ADFE-8CF9-4F1C-8BA7-B86161DFFDB8}" destId="{E8E47E54-D7EE-4716-AC61-95AC66D90C50}" srcOrd="0" destOrd="0" presId="urn:microsoft.com/office/officeart/2016/7/layout/RepeatingBendingProcessNew"/>
    <dgm:cxn modelId="{754B0014-87D3-42DB-83CF-FDEE48152364}" type="presOf" srcId="{9BD7F506-926D-4D2C-B05B-4D2F6B050A5E}" destId="{8FDE2A51-5192-4B9D-9280-0527C6286629}" srcOrd="0" destOrd="0" presId="urn:microsoft.com/office/officeart/2016/7/layout/RepeatingBendingProcessNew"/>
    <dgm:cxn modelId="{F2957F1C-3568-4931-8182-8B2923D22031}" srcId="{9BD7F506-926D-4D2C-B05B-4D2F6B050A5E}" destId="{9BF32BBC-67BA-4FDC-A59B-4CCE4F501A60}" srcOrd="5" destOrd="0" parTransId="{9D14FEBF-280C-4558-B217-7DDA1FFACB31}" sibTransId="{DE7FAAB9-5B1D-4952-BA7B-0A077192537E}"/>
    <dgm:cxn modelId="{A2B31023-0E9A-4A18-AD2E-40EBB8384C1B}" srcId="{9BD7F506-926D-4D2C-B05B-4D2F6B050A5E}" destId="{F0C18109-17A1-48A2-90B6-4DF930D428D3}" srcOrd="0" destOrd="0" parTransId="{679EDCBC-C5C2-46B0-9EE9-41D79C8C3F34}" sibTransId="{8C18B412-8799-4204-BF17-5E20711EB334}"/>
    <dgm:cxn modelId="{874C3E2E-C1B9-4E34-A270-617E165EDCB8}" type="presOf" srcId="{F0C18109-17A1-48A2-90B6-4DF930D428D3}" destId="{EE8737C0-AC3A-4FF8-B238-21F6CBED74B5}" srcOrd="0" destOrd="0" presId="urn:microsoft.com/office/officeart/2016/7/layout/RepeatingBendingProcessNew"/>
    <dgm:cxn modelId="{4C45D03B-3CF5-4767-A11F-23F717B76FD0}" type="presOf" srcId="{CF5C0EB8-57F7-4020-8BB5-449320B82B61}" destId="{02AD817B-2032-46B0-9EBA-E3D7E68F2DBD}" srcOrd="1" destOrd="0" presId="urn:microsoft.com/office/officeart/2016/7/layout/RepeatingBendingProcessNew"/>
    <dgm:cxn modelId="{BB9A593E-9644-4DCF-9C62-5B895F4741B6}" type="presOf" srcId="{32CFCA13-DEDD-4ADD-9140-956A5D9662DA}" destId="{80D2E56E-4255-49DB-9E49-EA86FD14DE14}" srcOrd="0" destOrd="0" presId="urn:microsoft.com/office/officeart/2016/7/layout/RepeatingBendingProcessNew"/>
    <dgm:cxn modelId="{34A36A63-8352-4162-B04B-95457C9109FC}" type="presOf" srcId="{B54B8C97-FDB6-4B3C-84FB-E7ED4AEBCA5E}" destId="{8BCF2585-8069-4D07-8501-15CC64D4DFF8}" srcOrd="0" destOrd="0" presId="urn:microsoft.com/office/officeart/2016/7/layout/RepeatingBendingProcessNew"/>
    <dgm:cxn modelId="{0386B847-AC86-4BBA-8BE9-ACDE11E09D81}" type="presOf" srcId="{F1F7D2EB-F248-443D-8E19-074A1AA68A06}" destId="{BB6C383E-BC8B-4997-89CF-CE7D4C07A590}" srcOrd="0" destOrd="0" presId="urn:microsoft.com/office/officeart/2016/7/layout/RepeatingBendingProcessNew"/>
    <dgm:cxn modelId="{059AEF69-D539-4B91-85FF-3A82525871DA}" srcId="{9BD7F506-926D-4D2C-B05B-4D2F6B050A5E}" destId="{32CFCA13-DEDD-4ADD-9140-956A5D9662DA}" srcOrd="4" destOrd="0" parTransId="{C4C22F89-0FE9-4842-A41F-57900D39F42F}" sibTransId="{F1F7D2EB-F248-443D-8E19-074A1AA68A06}"/>
    <dgm:cxn modelId="{E6B18750-DBB4-4CAB-B280-5CF4E5331087}" srcId="{9BD7F506-926D-4D2C-B05B-4D2F6B050A5E}" destId="{8991ADFE-8CF9-4F1C-8BA7-B86161DFFDB8}" srcOrd="2" destOrd="0" parTransId="{4074B471-E958-4297-AA48-3335DE5DBE8D}" sibTransId="{B54B8C97-FDB6-4B3C-84FB-E7ED4AEBCA5E}"/>
    <dgm:cxn modelId="{88CE3DA5-2149-4328-A302-5CEB6FE27550}" type="presOf" srcId="{111A619E-66BA-42CE-87B2-A38D4AFD1383}" destId="{34414E50-F5C1-418D-9E89-35DDF846AD1C}" srcOrd="0" destOrd="0" presId="urn:microsoft.com/office/officeart/2016/7/layout/RepeatingBendingProcessNew"/>
    <dgm:cxn modelId="{155F4CA5-5E61-4BC6-95EB-389CA59D303D}" type="presOf" srcId="{8C18B412-8799-4204-BF17-5E20711EB334}" destId="{EF621BF9-99AC-41A5-A8D1-9D0C0C9F1E2B}" srcOrd="1" destOrd="0" presId="urn:microsoft.com/office/officeart/2016/7/layout/RepeatingBendingProcessNew"/>
    <dgm:cxn modelId="{32F11CA6-60DC-4103-846E-9672D5944AE8}" type="presOf" srcId="{CF5C0EB8-57F7-4020-8BB5-449320B82B61}" destId="{4E26E882-CF64-4370-9667-8D3600AA9AB8}" srcOrd="0" destOrd="0" presId="urn:microsoft.com/office/officeart/2016/7/layout/RepeatingBendingProcessNew"/>
    <dgm:cxn modelId="{CF08C0A9-F46D-4690-9EC5-ACA6D7B8FC37}" type="presOf" srcId="{8C18B412-8799-4204-BF17-5E20711EB334}" destId="{8EA23798-C86F-43D1-84B3-663B43373EA3}" srcOrd="0" destOrd="0" presId="urn:microsoft.com/office/officeart/2016/7/layout/RepeatingBendingProcessNew"/>
    <dgm:cxn modelId="{CAF08CB1-5F95-4C5F-9928-F8F50EDF00B5}" type="presOf" srcId="{111A619E-66BA-42CE-87B2-A38D4AFD1383}" destId="{E34AB301-3346-4C1C-BB08-F96DD3316950}" srcOrd="1" destOrd="0" presId="urn:microsoft.com/office/officeart/2016/7/layout/RepeatingBendingProcessNew"/>
    <dgm:cxn modelId="{2A05A4B1-F359-47C7-A7A3-DA267DF3A445}" srcId="{9BD7F506-926D-4D2C-B05B-4D2F6B050A5E}" destId="{6375A233-835A-4F3E-B8A2-F77818B1763C}" srcOrd="3" destOrd="0" parTransId="{B78D227E-AB96-45FE-9582-1B3FF04F080C}" sibTransId="{111A619E-66BA-42CE-87B2-A38D4AFD1383}"/>
    <dgm:cxn modelId="{618AE0CD-4CCD-4B64-8645-2CC15F0ECBCA}" type="presOf" srcId="{B54B8C97-FDB6-4B3C-84FB-E7ED4AEBCA5E}" destId="{83E62F30-5FFA-470F-9B0A-B8DF5C5BE11A}" srcOrd="1" destOrd="0" presId="urn:microsoft.com/office/officeart/2016/7/layout/RepeatingBendingProcessNew"/>
    <dgm:cxn modelId="{6CA9D7DB-E4C5-4856-B909-50A5A53072E4}" type="presOf" srcId="{6375A233-835A-4F3E-B8A2-F77818B1763C}" destId="{812E7A9D-9544-4271-934A-606431ABB3A5}" srcOrd="0" destOrd="0" presId="urn:microsoft.com/office/officeart/2016/7/layout/RepeatingBendingProcessNew"/>
    <dgm:cxn modelId="{827F5DE9-96DC-42BF-8672-483BBA9A8201}" type="presOf" srcId="{31321034-A2E4-414F-82FD-37BE50969966}" destId="{40282929-F387-4728-9519-2651EA5C45BA}" srcOrd="0" destOrd="0" presId="urn:microsoft.com/office/officeart/2016/7/layout/RepeatingBendingProcessNew"/>
    <dgm:cxn modelId="{74F3F1EC-915B-4CCE-ACF6-F21054B83035}" type="presOf" srcId="{9BF32BBC-67BA-4FDC-A59B-4CCE4F501A60}" destId="{DBE32F62-6EA9-4B1B-ABF8-C2ECAA1A71E3}" srcOrd="0" destOrd="0" presId="urn:microsoft.com/office/officeart/2016/7/layout/RepeatingBendingProcessNew"/>
    <dgm:cxn modelId="{17E33C56-F3A4-4CBA-9B40-B32D412C8748}" type="presParOf" srcId="{8FDE2A51-5192-4B9D-9280-0527C6286629}" destId="{EE8737C0-AC3A-4FF8-B238-21F6CBED74B5}" srcOrd="0" destOrd="0" presId="urn:microsoft.com/office/officeart/2016/7/layout/RepeatingBendingProcessNew"/>
    <dgm:cxn modelId="{42204FAD-AA5A-420E-8451-8351439E7FBF}" type="presParOf" srcId="{8FDE2A51-5192-4B9D-9280-0527C6286629}" destId="{8EA23798-C86F-43D1-84B3-663B43373EA3}" srcOrd="1" destOrd="0" presId="urn:microsoft.com/office/officeart/2016/7/layout/RepeatingBendingProcessNew"/>
    <dgm:cxn modelId="{3BAAC01E-E853-4FE1-AF10-07EE087A3479}" type="presParOf" srcId="{8EA23798-C86F-43D1-84B3-663B43373EA3}" destId="{EF621BF9-99AC-41A5-A8D1-9D0C0C9F1E2B}" srcOrd="0" destOrd="0" presId="urn:microsoft.com/office/officeart/2016/7/layout/RepeatingBendingProcessNew"/>
    <dgm:cxn modelId="{3417AC93-2B6F-486E-905B-5AEF0E20D4CE}" type="presParOf" srcId="{8FDE2A51-5192-4B9D-9280-0527C6286629}" destId="{40282929-F387-4728-9519-2651EA5C45BA}" srcOrd="2" destOrd="0" presId="urn:microsoft.com/office/officeart/2016/7/layout/RepeatingBendingProcessNew"/>
    <dgm:cxn modelId="{4CC96931-6E3A-4AC5-8584-C36076A1434D}" type="presParOf" srcId="{8FDE2A51-5192-4B9D-9280-0527C6286629}" destId="{4E26E882-CF64-4370-9667-8D3600AA9AB8}" srcOrd="3" destOrd="0" presId="urn:microsoft.com/office/officeart/2016/7/layout/RepeatingBendingProcessNew"/>
    <dgm:cxn modelId="{50A9603C-0809-4038-9214-22DAAF4B9823}" type="presParOf" srcId="{4E26E882-CF64-4370-9667-8D3600AA9AB8}" destId="{02AD817B-2032-46B0-9EBA-E3D7E68F2DBD}" srcOrd="0" destOrd="0" presId="urn:microsoft.com/office/officeart/2016/7/layout/RepeatingBendingProcessNew"/>
    <dgm:cxn modelId="{164CE0CC-8EA3-4C82-B9BC-4E254CABEBBC}" type="presParOf" srcId="{8FDE2A51-5192-4B9D-9280-0527C6286629}" destId="{E8E47E54-D7EE-4716-AC61-95AC66D90C50}" srcOrd="4" destOrd="0" presId="urn:microsoft.com/office/officeart/2016/7/layout/RepeatingBendingProcessNew"/>
    <dgm:cxn modelId="{A2A27ADA-8811-422F-A816-646558616CC3}" type="presParOf" srcId="{8FDE2A51-5192-4B9D-9280-0527C6286629}" destId="{8BCF2585-8069-4D07-8501-15CC64D4DFF8}" srcOrd="5" destOrd="0" presId="urn:microsoft.com/office/officeart/2016/7/layout/RepeatingBendingProcessNew"/>
    <dgm:cxn modelId="{FB95A8EE-B431-466A-83EC-0084C7112609}" type="presParOf" srcId="{8BCF2585-8069-4D07-8501-15CC64D4DFF8}" destId="{83E62F30-5FFA-470F-9B0A-B8DF5C5BE11A}" srcOrd="0" destOrd="0" presId="urn:microsoft.com/office/officeart/2016/7/layout/RepeatingBendingProcessNew"/>
    <dgm:cxn modelId="{F4D43056-8245-4E28-8FB4-C874D8F84E24}" type="presParOf" srcId="{8FDE2A51-5192-4B9D-9280-0527C6286629}" destId="{812E7A9D-9544-4271-934A-606431ABB3A5}" srcOrd="6" destOrd="0" presId="urn:microsoft.com/office/officeart/2016/7/layout/RepeatingBendingProcessNew"/>
    <dgm:cxn modelId="{FE970693-657B-4AA5-B46A-9BEBBCAEA946}" type="presParOf" srcId="{8FDE2A51-5192-4B9D-9280-0527C6286629}" destId="{34414E50-F5C1-418D-9E89-35DDF846AD1C}" srcOrd="7" destOrd="0" presId="urn:microsoft.com/office/officeart/2016/7/layout/RepeatingBendingProcessNew"/>
    <dgm:cxn modelId="{9CDAF01E-D6F1-4F76-879D-352406D00FA1}" type="presParOf" srcId="{34414E50-F5C1-418D-9E89-35DDF846AD1C}" destId="{E34AB301-3346-4C1C-BB08-F96DD3316950}" srcOrd="0" destOrd="0" presId="urn:microsoft.com/office/officeart/2016/7/layout/RepeatingBendingProcessNew"/>
    <dgm:cxn modelId="{9283BAB3-AFA0-4FDA-9F18-2235F242C10E}" type="presParOf" srcId="{8FDE2A51-5192-4B9D-9280-0527C6286629}" destId="{80D2E56E-4255-49DB-9E49-EA86FD14DE14}" srcOrd="8" destOrd="0" presId="urn:microsoft.com/office/officeart/2016/7/layout/RepeatingBendingProcessNew"/>
    <dgm:cxn modelId="{34DFEF5D-E6F5-4F01-A62F-B4926DB347AC}" type="presParOf" srcId="{8FDE2A51-5192-4B9D-9280-0527C6286629}" destId="{BB6C383E-BC8B-4997-89CF-CE7D4C07A590}" srcOrd="9" destOrd="0" presId="urn:microsoft.com/office/officeart/2016/7/layout/RepeatingBendingProcessNew"/>
    <dgm:cxn modelId="{83DB5FC1-2C41-4733-A9F9-63A4DBE18750}" type="presParOf" srcId="{BB6C383E-BC8B-4997-89CF-CE7D4C07A590}" destId="{F2D56C0A-1325-4CCD-A971-10620DF8ED15}" srcOrd="0" destOrd="0" presId="urn:microsoft.com/office/officeart/2016/7/layout/RepeatingBendingProcessNew"/>
    <dgm:cxn modelId="{437C4F9B-5BAB-4137-A981-F38561CE02AD}" type="presParOf" srcId="{8FDE2A51-5192-4B9D-9280-0527C6286629}" destId="{DBE32F62-6EA9-4B1B-ABF8-C2ECAA1A71E3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A23798-C86F-43D1-84B3-663B43373EA3}">
      <dsp:nvSpPr>
        <dsp:cNvPr id="0" name=""/>
        <dsp:cNvSpPr/>
      </dsp:nvSpPr>
      <dsp:spPr>
        <a:xfrm>
          <a:off x="3172665" y="1052634"/>
          <a:ext cx="69759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97592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03257" y="1094713"/>
        <a:ext cx="36409" cy="7281"/>
      </dsp:txXfrm>
    </dsp:sp>
    <dsp:sp modelId="{EE8737C0-AC3A-4FF8-B238-21F6CBED74B5}">
      <dsp:nvSpPr>
        <dsp:cNvPr id="0" name=""/>
        <dsp:cNvSpPr/>
      </dsp:nvSpPr>
      <dsp:spPr>
        <a:xfrm>
          <a:off x="8410" y="148538"/>
          <a:ext cx="3166055" cy="18996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5139" tIns="162846" rIns="155139" bIns="16284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Unbalanced Voltage Supply </a:t>
          </a:r>
        </a:p>
      </dsp:txBody>
      <dsp:txXfrm>
        <a:off x="8410" y="148538"/>
        <a:ext cx="3166055" cy="1899633"/>
      </dsp:txXfrm>
    </dsp:sp>
    <dsp:sp modelId="{4E26E882-CF64-4370-9667-8D3600AA9AB8}">
      <dsp:nvSpPr>
        <dsp:cNvPr id="0" name=""/>
        <dsp:cNvSpPr/>
      </dsp:nvSpPr>
      <dsp:spPr>
        <a:xfrm>
          <a:off x="7066913" y="1052634"/>
          <a:ext cx="69759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97592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397505" y="1094713"/>
        <a:ext cx="36409" cy="7281"/>
      </dsp:txXfrm>
    </dsp:sp>
    <dsp:sp modelId="{40282929-F387-4728-9519-2651EA5C45BA}">
      <dsp:nvSpPr>
        <dsp:cNvPr id="0" name=""/>
        <dsp:cNvSpPr/>
      </dsp:nvSpPr>
      <dsp:spPr>
        <a:xfrm>
          <a:off x="3902658" y="148538"/>
          <a:ext cx="3166055" cy="18996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5139" tIns="162846" rIns="155139" bIns="16284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Input Comparison within range of 5%</a:t>
          </a:r>
        </a:p>
      </dsp:txBody>
      <dsp:txXfrm>
        <a:off x="3902658" y="148538"/>
        <a:ext cx="3166055" cy="1899633"/>
      </dsp:txXfrm>
    </dsp:sp>
    <dsp:sp modelId="{8BCF2585-8069-4D07-8501-15CC64D4DFF8}">
      <dsp:nvSpPr>
        <dsp:cNvPr id="0" name=""/>
        <dsp:cNvSpPr/>
      </dsp:nvSpPr>
      <dsp:spPr>
        <a:xfrm>
          <a:off x="1591438" y="2046371"/>
          <a:ext cx="7788495" cy="697592"/>
        </a:xfrm>
        <a:custGeom>
          <a:avLst/>
          <a:gdLst/>
          <a:ahLst/>
          <a:cxnLst/>
          <a:rect l="0" t="0" r="0" b="0"/>
          <a:pathLst>
            <a:path>
              <a:moveTo>
                <a:pt x="7788495" y="0"/>
              </a:moveTo>
              <a:lnTo>
                <a:pt x="7788495" y="365896"/>
              </a:lnTo>
              <a:lnTo>
                <a:pt x="0" y="365896"/>
              </a:lnTo>
              <a:lnTo>
                <a:pt x="0" y="697592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90124" y="2391526"/>
        <a:ext cx="391123" cy="7281"/>
      </dsp:txXfrm>
    </dsp:sp>
    <dsp:sp modelId="{E8E47E54-D7EE-4716-AC61-95AC66D90C50}">
      <dsp:nvSpPr>
        <dsp:cNvPr id="0" name=""/>
        <dsp:cNvSpPr/>
      </dsp:nvSpPr>
      <dsp:spPr>
        <a:xfrm>
          <a:off x="7796906" y="148538"/>
          <a:ext cx="3166055" cy="18996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5139" tIns="162846" rIns="155139" bIns="16284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Ground fault</a:t>
          </a:r>
        </a:p>
      </dsp:txBody>
      <dsp:txXfrm>
        <a:off x="7796906" y="148538"/>
        <a:ext cx="3166055" cy="1899633"/>
      </dsp:txXfrm>
    </dsp:sp>
    <dsp:sp modelId="{34414E50-F5C1-418D-9E89-35DDF846AD1C}">
      <dsp:nvSpPr>
        <dsp:cNvPr id="0" name=""/>
        <dsp:cNvSpPr/>
      </dsp:nvSpPr>
      <dsp:spPr>
        <a:xfrm>
          <a:off x="3172665" y="3680460"/>
          <a:ext cx="69759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97592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03257" y="3722539"/>
        <a:ext cx="36409" cy="7281"/>
      </dsp:txXfrm>
    </dsp:sp>
    <dsp:sp modelId="{812E7A9D-9544-4271-934A-606431ABB3A5}">
      <dsp:nvSpPr>
        <dsp:cNvPr id="0" name=""/>
        <dsp:cNvSpPr/>
      </dsp:nvSpPr>
      <dsp:spPr>
        <a:xfrm>
          <a:off x="8410" y="2776363"/>
          <a:ext cx="3166055" cy="18996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5139" tIns="162846" rIns="155139" bIns="16284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Sum of all line currents</a:t>
          </a:r>
        </a:p>
      </dsp:txBody>
      <dsp:txXfrm>
        <a:off x="8410" y="2776363"/>
        <a:ext cx="3166055" cy="1899633"/>
      </dsp:txXfrm>
    </dsp:sp>
    <dsp:sp modelId="{BB6C383E-BC8B-4997-89CF-CE7D4C07A590}">
      <dsp:nvSpPr>
        <dsp:cNvPr id="0" name=""/>
        <dsp:cNvSpPr/>
      </dsp:nvSpPr>
      <dsp:spPr>
        <a:xfrm>
          <a:off x="7066913" y="3680460"/>
          <a:ext cx="69759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97592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397505" y="3722539"/>
        <a:ext cx="36409" cy="7281"/>
      </dsp:txXfrm>
    </dsp:sp>
    <dsp:sp modelId="{80D2E56E-4255-49DB-9E49-EA86FD14DE14}">
      <dsp:nvSpPr>
        <dsp:cNvPr id="0" name=""/>
        <dsp:cNvSpPr/>
      </dsp:nvSpPr>
      <dsp:spPr>
        <a:xfrm>
          <a:off x="3902658" y="2776363"/>
          <a:ext cx="3166055" cy="18996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5139" tIns="162846" rIns="155139" bIns="16284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Overload</a:t>
          </a:r>
        </a:p>
      </dsp:txBody>
      <dsp:txXfrm>
        <a:off x="3902658" y="2776363"/>
        <a:ext cx="3166055" cy="1899633"/>
      </dsp:txXfrm>
    </dsp:sp>
    <dsp:sp modelId="{DBE32F62-6EA9-4B1B-ABF8-C2ECAA1A71E3}">
      <dsp:nvSpPr>
        <dsp:cNvPr id="0" name=""/>
        <dsp:cNvSpPr/>
      </dsp:nvSpPr>
      <dsp:spPr>
        <a:xfrm>
          <a:off x="7796906" y="2776363"/>
          <a:ext cx="3166055" cy="18996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5139" tIns="162846" rIns="155139" bIns="16284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Comparison with rated current</a:t>
          </a:r>
        </a:p>
      </dsp:txBody>
      <dsp:txXfrm>
        <a:off x="7796906" y="2776363"/>
        <a:ext cx="3166055" cy="18996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2024-12-18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" y="1240"/>
            <a:ext cx="12190403" cy="6857102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2664354" y="837506"/>
            <a:ext cx="4726996" cy="126716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6095205" y="4077866"/>
            <a:ext cx="5485688" cy="198479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rgbClr val="011F67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20733-4A6C-D0D5-6017-21C62D2F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22CD8-B9EC-71D1-355C-639D3EE0D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358B9-3F93-8E2D-6C9C-904ECA50A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C6C1E-063C-3169-D755-9EBD3FDC9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3E6FD-AB4D-61CD-1227-1E64EA713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556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ACC67-D46E-A52B-8299-3DA06E380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742" y="1710134"/>
            <a:ext cx="10514231" cy="2853398"/>
          </a:xfrm>
        </p:spPr>
        <p:txBody>
          <a:bodyPr anchor="b"/>
          <a:lstStyle>
            <a:lvl1pPr>
              <a:defRPr sz="59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B36308-4648-9360-38DA-CB03AB1C8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742" y="4590526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5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0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6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7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8AFC9-CA75-B8D2-2683-B4F4F3436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64FBF-8465-B3EE-5D06-7BCF4218A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9A04F-C1EE-D0D7-C67F-29FC71090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11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5983-CB0C-276A-FDFF-32970367F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23E71-14FC-7844-1462-16E2F97E31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B8BE0-C2A0-4C74-A2ED-3B150A730F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6E1FFF-E186-2C8E-29A6-C7454E1B2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88A70-E0F7-8FA7-D836-7691F33F7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2E766-409C-D08B-0779-9AC223276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583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22658-5C98-A4F1-671E-A73B8E71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679" y="365210"/>
            <a:ext cx="10514231" cy="132587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5F837-BA91-FB47-8EA8-5B7400D92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679" y="1681552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951AA-87EA-9A6E-2914-4865C638D3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679" y="2505655"/>
            <a:ext cx="5157116" cy="3685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42A645-F0AA-C2DB-CBF5-1D17900131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1397" y="1681552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AF2DF1-39B6-FF00-2C6F-25737D3183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1397" y="2505655"/>
            <a:ext cx="5182513" cy="3685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D84ABE-1811-39E4-7419-12BCAB7D2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CBFDE7-B102-3C93-3825-75DA03501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FA934D-655D-797B-256B-BFF7497F9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50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01A06-26EC-821E-49B1-8180EF8A6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7D6EDA-7366-7328-A3FD-91F729EA3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4CE7C7-2E58-3A19-69DF-7FF5BC138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4D71FC-7D79-2A2D-3913-C8BF4FB5A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237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8B7706-FE1B-AA8F-076E-2FE73040C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C5E261-B1DD-14A4-595F-DAD86CCF9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C12203-F1CA-FB44-B427-1C8C0D859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759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60CF6-6A00-240D-38BD-D6A190B20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D7959-C7E3-5688-CE5F-04A635EF3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2513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CBCD85-9CE9-5C01-9733-A937E812D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154" indent="0">
              <a:buNone/>
              <a:defRPr sz="1400"/>
            </a:lvl2pPr>
            <a:lvl3pPr marL="914309" indent="0">
              <a:buNone/>
              <a:defRPr sz="1200"/>
            </a:lvl3pPr>
            <a:lvl4pPr marL="1371463" indent="0">
              <a:buNone/>
              <a:defRPr sz="1000"/>
            </a:lvl4pPr>
            <a:lvl5pPr marL="1828617" indent="0">
              <a:buNone/>
              <a:defRPr sz="1000"/>
            </a:lvl5pPr>
            <a:lvl6pPr marL="2285771" indent="0">
              <a:buNone/>
              <a:defRPr sz="1000"/>
            </a:lvl6pPr>
            <a:lvl7pPr marL="2742926" indent="0">
              <a:buNone/>
              <a:defRPr sz="1000"/>
            </a:lvl7pPr>
            <a:lvl8pPr marL="3200080" indent="0">
              <a:buNone/>
              <a:defRPr sz="1000"/>
            </a:lvl8pPr>
            <a:lvl9pPr marL="3657234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30657-CA41-E529-08F2-7517F0AEC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B38021-E662-1EA4-A9CC-B4280E724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BCDBAD-97CA-F6B7-579F-0678E07BD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3293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68C8E-3FA9-3613-F2A3-5598CC31D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277F02-382C-9F57-741F-D2B154A3F2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2513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154" indent="0">
              <a:buNone/>
              <a:defRPr sz="2800"/>
            </a:lvl2pPr>
            <a:lvl3pPr marL="914309" indent="0">
              <a:buNone/>
              <a:defRPr sz="2400"/>
            </a:lvl3pPr>
            <a:lvl4pPr marL="1371463" indent="0">
              <a:buNone/>
              <a:defRPr sz="2000"/>
            </a:lvl4pPr>
            <a:lvl5pPr marL="1828617" indent="0">
              <a:buNone/>
              <a:defRPr sz="2000"/>
            </a:lvl5pPr>
            <a:lvl6pPr marL="2285771" indent="0">
              <a:buNone/>
              <a:defRPr sz="2000"/>
            </a:lvl6pPr>
            <a:lvl7pPr marL="2742926" indent="0">
              <a:buNone/>
              <a:defRPr sz="2000"/>
            </a:lvl7pPr>
            <a:lvl8pPr marL="3200080" indent="0">
              <a:buNone/>
              <a:defRPr sz="2000"/>
            </a:lvl8pPr>
            <a:lvl9pPr marL="3657234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431A21-B5B3-6F2A-D851-13CB95A87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154" indent="0">
              <a:buNone/>
              <a:defRPr sz="1400"/>
            </a:lvl2pPr>
            <a:lvl3pPr marL="914309" indent="0">
              <a:buNone/>
              <a:defRPr sz="1200"/>
            </a:lvl3pPr>
            <a:lvl4pPr marL="1371463" indent="0">
              <a:buNone/>
              <a:defRPr sz="1000"/>
            </a:lvl4pPr>
            <a:lvl5pPr marL="1828617" indent="0">
              <a:buNone/>
              <a:defRPr sz="1000"/>
            </a:lvl5pPr>
            <a:lvl6pPr marL="2285771" indent="0">
              <a:buNone/>
              <a:defRPr sz="1000"/>
            </a:lvl6pPr>
            <a:lvl7pPr marL="2742926" indent="0">
              <a:buNone/>
              <a:defRPr sz="1000"/>
            </a:lvl7pPr>
            <a:lvl8pPr marL="3200080" indent="0">
              <a:buNone/>
              <a:defRPr sz="1000"/>
            </a:lvl8pPr>
            <a:lvl9pPr marL="3657234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B3784-93DD-5E3B-5C2C-FE2886E26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60BC40-41BB-DCC7-DC72-D54BA1E7F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53BD6-1272-BEDD-61ED-CE02ED2FC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0606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032BA-531B-3323-773B-EBD6EA5C3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F00CB0-EFDB-02D3-7068-4837621844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776AB-727F-DB45-0166-46B4EE24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A2DD9-7125-F806-E95C-88769AE1A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C1B9C-C2C0-F0B4-9162-41BA43649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872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306774-57D0-A810-B0CA-3C9C3BE7A8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515718-6EBC-07C8-3A3E-D5F4B1496E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091" y="365209"/>
            <a:ext cx="7733293" cy="58131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CB0AE-DDE0-848D-1C31-FCCD51CD1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67793-0C09-7556-ADF4-E195FDC4F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0EA92-1B83-17DC-E974-0EEAA913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19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" y="1240"/>
            <a:ext cx="12190403" cy="6857102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2024-12-18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" y="1240"/>
            <a:ext cx="12190403" cy="6857102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" y="1240"/>
            <a:ext cx="12190403" cy="6857102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rgbClr val="002E98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520" y="189434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2024-12-18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" y="1240"/>
            <a:ext cx="12190403" cy="6857102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521" y="189434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" y="1240"/>
            <a:ext cx="12190403" cy="6857102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2024-12-18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940210" y="4077865"/>
            <a:ext cx="6449697" cy="2217713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4B64C-DE83-45FB-2504-CFE1E07FBA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802" y="1122623"/>
            <a:ext cx="9142810" cy="2388153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88D49C-5704-5D26-AE0A-2E8FE6A8E1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802" y="3602872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54" indent="0" algn="ctr">
              <a:buNone/>
              <a:defRPr sz="2000"/>
            </a:lvl2pPr>
            <a:lvl3pPr marL="914309" indent="0" algn="ctr">
              <a:buNone/>
              <a:defRPr sz="1800"/>
            </a:lvl3pPr>
            <a:lvl4pPr marL="1371463" indent="0" algn="ctr">
              <a:buNone/>
              <a:defRPr sz="1600"/>
            </a:lvl4pPr>
            <a:lvl5pPr marL="1828617" indent="0" algn="ctr">
              <a:buNone/>
              <a:defRPr sz="1600"/>
            </a:lvl5pPr>
            <a:lvl6pPr marL="2285771" indent="0" algn="ctr">
              <a:buNone/>
              <a:defRPr sz="1600"/>
            </a:lvl6pPr>
            <a:lvl7pPr marL="2742926" indent="0" algn="ctr">
              <a:buNone/>
              <a:defRPr sz="1600"/>
            </a:lvl7pPr>
            <a:lvl8pPr marL="3200080" indent="0" algn="ctr">
              <a:buNone/>
              <a:defRPr sz="1600"/>
            </a:lvl8pPr>
            <a:lvl9pPr marL="3657234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46AB44-8940-6667-0181-904A79DA1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AEE-0A57-44F1-8CF2-F5F77A03E9EE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EFA96-ACE0-400F-43AF-2BCB3EF06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521DA-FCB3-5F9F-C79C-71E77BCE9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A2362-8177-47FB-BDB7-21A8114F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53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AF9D7-D2B1-993A-FC2E-9BD2AAF2C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130D8-9B5E-7738-D38C-C98D9D60C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FB32F-C4D3-B746-1EED-A94FFD807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AEE-0A57-44F1-8CF2-F5F77A03E9EE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2DB4C-65AF-A999-7127-4F318EA01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C5EAA-29C6-474E-05D9-80DDCDE66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A2362-8177-47FB-BDB7-21A8114F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806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8348C-C15D-CDDD-1050-1313F62E7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802" y="1122623"/>
            <a:ext cx="9142810" cy="2388153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0258C-4BB6-99F2-081F-6F25DF69F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802" y="3602872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54" indent="0" algn="ctr">
              <a:buNone/>
              <a:defRPr sz="2000"/>
            </a:lvl2pPr>
            <a:lvl3pPr marL="914309" indent="0" algn="ctr">
              <a:buNone/>
              <a:defRPr sz="1800"/>
            </a:lvl3pPr>
            <a:lvl4pPr marL="1371463" indent="0" algn="ctr">
              <a:buNone/>
              <a:defRPr sz="1600"/>
            </a:lvl4pPr>
            <a:lvl5pPr marL="1828617" indent="0" algn="ctr">
              <a:buNone/>
              <a:defRPr sz="1600"/>
            </a:lvl5pPr>
            <a:lvl6pPr marL="2285771" indent="0" algn="ctr">
              <a:buNone/>
              <a:defRPr sz="1600"/>
            </a:lvl6pPr>
            <a:lvl7pPr marL="2742926" indent="0" algn="ctr">
              <a:buNone/>
              <a:defRPr sz="1600"/>
            </a:lvl7pPr>
            <a:lvl8pPr marL="3200080" indent="0" algn="ctr">
              <a:buNone/>
              <a:defRPr sz="1600"/>
            </a:lvl8pPr>
            <a:lvl9pPr marL="3657234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AF8F7-F999-9E9E-4E67-A81A1DADD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DFB1B-6042-D443-F801-B4A3917ED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984BA-A86D-B9A1-DCE5-D8E26BB09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5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  <p:sldLayoutId id="2147483670" r:id="rId7"/>
    <p:sldLayoutId id="2147483671" r:id="rId8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84AFCF-300C-6EBE-8783-DA5667652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91" y="365210"/>
            <a:ext cx="10514231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7704E-6538-8CAE-69DE-ABEE670B0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91" y="1826048"/>
            <a:ext cx="10514231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D715C-3947-9C5C-97C1-18B87C757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091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A2434F-175B-40FC-83D1-D2E15A96BF0C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233F1-80AB-1308-AFFF-25B84E9AE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075" y="6357822"/>
            <a:ext cx="411426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8780D-990A-1371-16A9-F5ECD5F69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479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EE3F3-1919-463C-B4C0-A24274680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78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91430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7" indent="-228577" algn="l" defTabSz="9143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3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6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40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94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49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3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7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3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7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1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matlabcentral/fileexchange/67214-dyanamic-modeling-of-induction-motor-in-simulink?s_tid=FX_rc2_behav" TargetMode="External"/><Relationship Id="rId2" Type="http://schemas.openxmlformats.org/officeDocument/2006/relationships/hyperlink" Target="https://ieee-dataport.org/open-access/experimental-database-detecting-and-diagnosing-rotor-broken-bar-three-phase-induction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ijettjournal.org/2015/volume-24/number-5/IJETT-V24P245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A7B23-5786-0D82-5ABB-971F0D9508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0210" y="4077865"/>
            <a:ext cx="9187444" cy="2217713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/>
              <a:t>Fault Detection in Induction Motor using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326362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178B1-10E3-FAF1-E040-4FE3A186B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1" y="189434"/>
            <a:ext cx="10971372" cy="798753"/>
          </a:xfrm>
        </p:spPr>
        <p:txBody>
          <a:bodyPr anchor="ctr">
            <a:normAutofit/>
          </a:bodyPr>
          <a:lstStyle/>
          <a:p>
            <a:r>
              <a:rPr lang="en-US" dirty="0"/>
              <a:t>Current Research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98CF450-BEC1-8991-103B-6384BD197A0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09521" y="1485578"/>
            <a:ext cx="10971372" cy="482453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Thermography and Deep Learning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: Utilizing thermal imaging with models like InceptionV3 for non-invasive fault detection.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Hybrid Diagnostic Approaches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: Combining traditional modeling with machine learning to improve fault detection reliability.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Explainable AI Models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: Implementing transparent machine learning models for better understanding of stator fault diagnostics.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IoT-Based Predictive Maintenance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: Developing predictive maintenance models using real-time IoT data for proactive fault management.</a:t>
            </a:r>
          </a:p>
        </p:txBody>
      </p:sp>
    </p:spTree>
    <p:extLst>
      <p:ext uri="{BB962C8B-B14F-4D97-AF65-F5344CB8AC3E}">
        <p14:creationId xmlns:p14="http://schemas.microsoft.com/office/powerpoint/2010/main" val="1255133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6A59EE-29D3-D689-BE63-A8B47B0BE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1" y="189434"/>
            <a:ext cx="10971372" cy="798753"/>
          </a:xfrm>
        </p:spPr>
        <p:txBody>
          <a:bodyPr anchor="ctr"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123D6BE-B011-16B1-61CC-89467EF48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1" y="1485578"/>
            <a:ext cx="10971372" cy="4824535"/>
          </a:xfrm>
        </p:spPr>
        <p:txBody>
          <a:bodyPr>
            <a:normAutofit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Successfully identified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six major faults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in induction motors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Utilized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MATLAB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for signal processing to analyze fault signatures using time-frequency and spectral analysis.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Implemented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machine learning models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to classify and predict faults with high accuracy.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Achieved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reliable and early fault detection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, reducing maintenance costs and downtime in industrial systems.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Demonstrated the effectiveness of integrating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signal processing and machine learning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for advanced condition monitoring.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251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4B7BE-CE9F-BEE2-BC19-E8E3B94D6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https://ieee-dataport.org/open-access/experimental-database-detecting-and-diagnosing-rotor-broken-bar-three-phase-induction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https://www.mathworks.com/matlabcentral/fileexchange/67214-dyanamic-modeling-of-induction-motor-in-simulink?s_tid=FX_rc2_behav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https://www.ijettjournal.org/2015/volume-24/number-5/IJETT-V24P245.pdf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deep learning approach for electric motor fault diagnosis based on </a:t>
            </a:r>
            <a:r>
              <a:rPr lang="en-US" dirty="0" err="1"/>
              <a:t>modifed</a:t>
            </a:r>
            <a:r>
              <a:rPr lang="en-US" dirty="0"/>
              <a:t> InceptionV3 </a:t>
            </a:r>
            <a:r>
              <a:rPr lang="en-US" dirty="0" err="1"/>
              <a:t>Lifu</a:t>
            </a:r>
            <a:r>
              <a:rPr lang="en-US" dirty="0"/>
              <a:t> Xu, Soo </a:t>
            </a:r>
            <a:r>
              <a:rPr lang="en-US" dirty="0" err="1"/>
              <a:t>SiangTeoh</a:t>
            </a:r>
            <a:r>
              <a:rPr lang="en-US" dirty="0"/>
              <a:t>* &amp; </a:t>
            </a:r>
            <a:r>
              <a:rPr lang="en-US" dirty="0" err="1"/>
              <a:t>Haidi</a:t>
            </a:r>
            <a:r>
              <a:rPr lang="en-US" dirty="0"/>
              <a:t> Ibrahim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Fault Detection of Induction Motors with Combined </a:t>
            </a:r>
            <a:r>
              <a:rPr lang="en-US" dirty="0" err="1"/>
              <a:t>Modelingand</a:t>
            </a:r>
            <a:r>
              <a:rPr lang="en-US" dirty="0"/>
              <a:t> Machine-Learning-Based Framework Moritz Benninger 1,* , Marcus </a:t>
            </a:r>
            <a:r>
              <a:rPr lang="en-US" dirty="0" err="1"/>
              <a:t>Liebschner</a:t>
            </a:r>
            <a:r>
              <a:rPr lang="en-US" dirty="0"/>
              <a:t> 1 and Christian Kreischer 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Predictive Maintenance Model Based on Anomaly Detection in Induction Motors: A Machine Learning Approach Using Real-Time IoT Data Sergio F. </a:t>
            </a:r>
            <a:r>
              <a:rPr lang="en-US" dirty="0" err="1"/>
              <a:t>Chevtchenko</a:t>
            </a:r>
            <a:r>
              <a:rPr lang="en-US" dirty="0"/>
              <a:t> 1 , Monalisa. C. M. dos Santos 1 , Diego. M. Vieira 1 , Ricardo. L. Mota 1 , </a:t>
            </a:r>
            <a:r>
              <a:rPr lang="en-US" dirty="0" err="1"/>
              <a:t>Elisson</a:t>
            </a:r>
            <a:r>
              <a:rPr lang="en-US" dirty="0"/>
              <a:t> Rocha 1 , Bruna. V. Cruz 1 , Danilo Araujo ´ 2 , </a:t>
            </a:r>
            <a:r>
              <a:rPr lang="en-US" dirty="0" err="1"/>
              <a:t>Ermeson</a:t>
            </a:r>
            <a:r>
              <a:rPr lang="en-US" dirty="0"/>
              <a:t> Andrade2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59A2CE-1A7C-9F57-5792-A842259F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0" y="189434"/>
            <a:ext cx="10971373" cy="798753"/>
          </a:xfrm>
        </p:spPr>
        <p:txBody>
          <a:bodyPr anchor="ctr">
            <a:normAutofit/>
          </a:bodyPr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573106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in a hard hat and gloves touching a machine&#10;&#10;Description automatically generated">
            <a:extLst>
              <a:ext uri="{FF2B5EF4-FFF2-40B4-BE49-F238E27FC236}">
                <a16:creationId xmlns:a16="http://schemas.microsoft.com/office/drawing/2014/main" id="{330F2B7B-9F01-C9D5-DA16-ABAF79C0D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8" r="-2" b="16105"/>
          <a:stretch/>
        </p:blipFill>
        <p:spPr>
          <a:xfrm>
            <a:off x="609521" y="1485579"/>
            <a:ext cx="10971372" cy="4824535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6448562-531C-9E72-1514-1ED6C1EAE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0" y="189434"/>
            <a:ext cx="10971373" cy="798753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/>
              <a:t>Induction motor being the workhorse of industry often undergoes certain faults and require maintenance</a:t>
            </a:r>
          </a:p>
        </p:txBody>
      </p:sp>
    </p:spTree>
    <p:extLst>
      <p:ext uri="{BB962C8B-B14F-4D97-AF65-F5344CB8AC3E}">
        <p14:creationId xmlns:p14="http://schemas.microsoft.com/office/powerpoint/2010/main" val="4207158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A522E-CA61-DD26-5A7D-39E9D0D3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of the Induction Motor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23651-ED33-26CB-AED5-8F3B93671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MATLAB based mathematical model of the induction motor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A70016-47C2-25A2-1AA0-2504A72BE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92" y="2835064"/>
            <a:ext cx="3487816" cy="31217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C400AA-B767-F96C-24A6-73EA1C6AD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007" y="2835064"/>
            <a:ext cx="8285406" cy="334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135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>
            <a:extLst>
              <a:ext uri="{FF2B5EF4-FFF2-40B4-BE49-F238E27FC236}">
                <a16:creationId xmlns:a16="http://schemas.microsoft.com/office/drawing/2014/main" id="{17BD7CC6-2F7F-4587-8E92-D041AB2CE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7" y="0"/>
            <a:ext cx="12187365" cy="685958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E7ED1F4-19EF-4BC2-A6EA-DF1525142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7364" cy="6859587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EE7C14F-442F-4416-A4A9-6DA10263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900"/>
            <a:ext cx="12047162" cy="4094254"/>
            <a:chOff x="1" y="2075420"/>
            <a:chExt cx="12048729" cy="4093306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7AC4CCD-70AA-4916-97EA-D9C12FED1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C5694289-EA59-4679-9DB4-0646321A8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32EDAD0A-6995-496D-9789-A34C66F5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CBBB211-248C-4F94-900A-80CD8D52F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8DCC953-87D5-419D-A529-94A946251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F67D0B7-A0F4-47EB-8DF7-2630C056AB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5" name="Rectangle 84">
            <a:extLst>
              <a:ext uri="{FF2B5EF4-FFF2-40B4-BE49-F238E27FC236}">
                <a16:creationId xmlns:a16="http://schemas.microsoft.com/office/drawing/2014/main" id="{A3919D60-F174-4FEB-9E9D-5AF6BD659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6281" y="1042975"/>
            <a:ext cx="2797108" cy="71115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98EF7474-F1F7-47A7-AF33-E38A86EBF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8072" y="316838"/>
            <a:ext cx="548569" cy="549007"/>
            <a:chOff x="7029447" y="3514725"/>
            <a:chExt cx="1285875" cy="549007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B14C3B3-01E7-4DD2-80BC-D6605BDB3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9E2ED25-9BE8-462A-BE54-D3E506DBA2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33E48329-07A0-4DBB-9D0C-0614AE372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BED609B4-86D5-44D5-8511-42AE9B129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C912E1BF-76C2-49D5-A5AC-1CE20255C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8072" y="316838"/>
            <a:ext cx="548569" cy="549007"/>
            <a:chOff x="7029447" y="3514725"/>
            <a:chExt cx="1285875" cy="549007"/>
          </a:xfrm>
        </p:grpSpPr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4E6722B-B0C0-4A43-91F6-6E2D6E2D7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8EAB6DA-9741-4668-8E47-957CD5151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36EC6AA-9E44-4DD2-B718-EE0411141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138DE653-B3C7-49E5-A3B0-6C00B2608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Rectangle 98">
            <a:extLst>
              <a:ext uri="{FF2B5EF4-FFF2-40B4-BE49-F238E27FC236}">
                <a16:creationId xmlns:a16="http://schemas.microsoft.com/office/drawing/2014/main" id="{90AE89EB-4F51-4181-9475-7E1048FB3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2206"/>
            <a:ext cx="6095202" cy="711417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B78285A0-9022-40FD-B520-91444BA16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5541" y="5941998"/>
            <a:ext cx="1286173" cy="549007"/>
            <a:chOff x="7029447" y="3514725"/>
            <a:chExt cx="1285875" cy="549007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0E2EED1A-F137-41BB-A555-7CDFF9C334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3E1EC980-DEDC-41BF-995C-1D471C90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A2F9486-DC13-4EDD-82CE-7FFC6F484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646A2475-19E5-46B8-B7FE-C2CF42971F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6A21680-31BF-0BF7-E7FB-FCAA00D1B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558" y="4038971"/>
            <a:ext cx="5106700" cy="208790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Defects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F8A40A-F692-9D82-CC3A-8D8515AF9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2359" y="4038971"/>
            <a:ext cx="5016376" cy="243428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Eccentricity</a:t>
            </a:r>
          </a:p>
          <a:p>
            <a:pPr indent="-228600" algn="l" defTabSz="9144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effectLst/>
            </a:endParaRPr>
          </a:p>
          <a:p>
            <a:pPr marL="742876" lvl="1" indent="-228600" algn="l" defTabSz="914400"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309" algn="l"/>
              </a:tabLst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Imbalance in the rotor's position relative to the stator.</a:t>
            </a:r>
          </a:p>
          <a:p>
            <a:pPr marL="742876" lvl="1" indent="-228600" algn="l" defTabSz="914400"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309" algn="l"/>
              </a:tabLst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Detectable through changes in current harmonics.</a:t>
            </a:r>
          </a:p>
          <a:p>
            <a:pPr marL="742876" lvl="1" indent="-228600" algn="l" defTabSz="914400"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309" algn="l"/>
              </a:tabLst>
            </a:pPr>
            <a:endParaRPr lang="en-US" dirty="0">
              <a:solidFill>
                <a:schemeClr val="bg1"/>
              </a:solidFill>
            </a:endParaRPr>
          </a:p>
          <a:p>
            <a:pPr marL="742876" lvl="1" indent="-228600" algn="l" defTabSz="914400">
              <a:spcBef>
                <a:spcPts val="0"/>
              </a:spcBef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914309" algn="l"/>
              </a:tabLst>
            </a:pPr>
            <a:endParaRPr lang="en-US" dirty="0">
              <a:solidFill>
                <a:schemeClr val="bg1"/>
              </a:solidFill>
              <a:effectLst/>
            </a:endParaRPr>
          </a:p>
          <a:p>
            <a:pPr indent="-228600" algn="l" defTabSz="9144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indent="-228600" algn="l" defTabSz="9144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lvl="1" indent="-228600" algn="l" defTabSz="9144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lvl="1" indent="-228600" algn="l" defTabSz="9144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 descr="A diagram of a diagram of a rotor&#10;&#10;Description automatically generated">
            <a:extLst>
              <a:ext uri="{FF2B5EF4-FFF2-40B4-BE49-F238E27FC236}">
                <a16:creationId xmlns:a16="http://schemas.microsoft.com/office/drawing/2014/main" id="{BBFC65B4-DC20-F70B-A9FC-8FBE12FBB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973" y="617922"/>
            <a:ext cx="10368259" cy="3266003"/>
          </a:xfrm>
          <a:prstGeom prst="rect">
            <a:avLst/>
          </a:prstGeom>
        </p:spPr>
      </p:pic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1CD8CAA-4614-4393-ADD7-7FDFD8ABD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10" y="777247"/>
            <a:ext cx="304800" cy="429712"/>
            <a:chOff x="215328" y="-46937"/>
            <a:chExt cx="304800" cy="277384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89F5BF84-4D12-40EB-B3CA-72B55341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F91815-2B4A-44C8-BAC2-6732AD11A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23960DB-F7E9-40C5-BDC7-9700C71B1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95623C8-E3C3-425E-B186-ADFF5B670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20561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7" y="0"/>
            <a:ext cx="12187365" cy="685958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7364" cy="6859587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76B45835-3DB7-4D95-9290-E7C2C3AD1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900"/>
            <a:ext cx="12047162" cy="4094254"/>
            <a:chOff x="1" y="2075420"/>
            <a:chExt cx="12048729" cy="4093306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A86C3D-5E02-4EC9-A07B-6786E96EC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A1BCCA4-FEFE-4004-9DD5-96DC53BFB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9025533-FEDC-498B-B634-AACB9C542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BCB9B21-6FC4-4E75-9B78-CBF710766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65F2E95-7169-4456-9FD1-FD404A2B1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C39C303-7680-46A4-83C1-D77C74DEA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6281" y="1042975"/>
            <a:ext cx="2797108" cy="71115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8072" y="316838"/>
            <a:ext cx="548569" cy="549007"/>
            <a:chOff x="7029447" y="3514725"/>
            <a:chExt cx="1285875" cy="549007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2206"/>
            <a:ext cx="6095202" cy="711417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5541" y="5941998"/>
            <a:ext cx="1286173" cy="549007"/>
            <a:chOff x="7029447" y="3514725"/>
            <a:chExt cx="1285875" cy="549007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D14D5F3-0AA9-EA72-296C-CC3A86157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06" b="13847"/>
          <a:stretch/>
        </p:blipFill>
        <p:spPr>
          <a:xfrm>
            <a:off x="6416210" y="260357"/>
            <a:ext cx="5035481" cy="3491178"/>
          </a:xfrm>
          <a:prstGeom prst="rect">
            <a:avLst/>
          </a:prstGeom>
        </p:spPr>
      </p:pic>
      <p:grpSp>
        <p:nvGrpSpPr>
          <p:cNvPr id="97" name="Group 96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10" y="482764"/>
            <a:ext cx="304800" cy="429712"/>
            <a:chOff x="215328" y="-46937"/>
            <a:chExt cx="304800" cy="277384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 descr="A close-up of a metal cylinder&#10;&#10;Description automatically generated">
            <a:extLst>
              <a:ext uri="{FF2B5EF4-FFF2-40B4-BE49-F238E27FC236}">
                <a16:creationId xmlns:a16="http://schemas.microsoft.com/office/drawing/2014/main" id="{56B008FA-F046-8524-CAB2-14D9FED3D2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4378"/>
          <a:stretch/>
        </p:blipFill>
        <p:spPr>
          <a:xfrm>
            <a:off x="285253" y="214662"/>
            <a:ext cx="5708634" cy="349117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0C4F2-F28A-3588-6CFD-F37F292C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682" y="3513449"/>
            <a:ext cx="5993886" cy="2584611"/>
          </a:xfrm>
          <a:noFill/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9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9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Stator Winding Faults:</a:t>
            </a:r>
          </a:p>
          <a:p>
            <a:pPr>
              <a:spcBef>
                <a:spcPts val="0"/>
              </a:spcBef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876" lvl="1" indent="-285721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309" algn="l"/>
              </a:tabLst>
            </a:pPr>
            <a:r>
              <a:rPr lang="en-US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Includes short circuits or insulation degradation.</a:t>
            </a:r>
          </a:p>
          <a:p>
            <a:pPr marL="742876" lvl="1" indent="-285721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309" algn="l"/>
              </a:tabLst>
            </a:pPr>
            <a:r>
              <a:rPr lang="en-US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Early fault detection is possible by monitoring unbalanced currents or variations in voltage.</a:t>
            </a:r>
          </a:p>
          <a:p>
            <a:pPr marL="0" indent="0">
              <a:buNone/>
            </a:pPr>
            <a:endParaRPr lang="en-US" sz="900" b="1" dirty="0">
              <a:solidFill>
                <a:schemeClr val="bg1"/>
              </a:solidFill>
            </a:endParaRPr>
          </a:p>
          <a:p>
            <a:endParaRPr lang="en-US" sz="900" b="1" dirty="0">
              <a:solidFill>
                <a:schemeClr val="bg1"/>
              </a:solidFill>
            </a:endParaRPr>
          </a:p>
          <a:p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C478DC-CF97-2CA0-BA06-0EF13AC647CD}"/>
              </a:ext>
            </a:extLst>
          </p:cNvPr>
          <p:cNvSpPr txBox="1"/>
          <p:nvPr/>
        </p:nvSpPr>
        <p:spPr>
          <a:xfrm>
            <a:off x="375279" y="3943824"/>
            <a:ext cx="6093068" cy="18107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Broken Rotor Bars:</a:t>
            </a:r>
          </a:p>
          <a:p>
            <a:pPr>
              <a:spcBef>
                <a:spcPts val="0"/>
              </a:spcBef>
            </a:pPr>
            <a:endParaRPr lang="en-US" sz="9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876" lvl="1" indent="-285721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309" algn="l"/>
              </a:tabLst>
            </a:pPr>
            <a:r>
              <a:rPr lang="en-US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Leads to asymmetry in the rotor, causing current distortions and torque pulsations.</a:t>
            </a:r>
          </a:p>
          <a:p>
            <a:pPr marL="742876" lvl="1" indent="-285721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309" algn="l"/>
              </a:tabLst>
            </a:pPr>
            <a:r>
              <a:rPr lang="en-US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Easily detectable in the stator current spectrum.</a:t>
            </a:r>
          </a:p>
        </p:txBody>
      </p:sp>
    </p:spTree>
    <p:extLst>
      <p:ext uri="{BB962C8B-B14F-4D97-AF65-F5344CB8AC3E}">
        <p14:creationId xmlns:p14="http://schemas.microsoft.com/office/powerpoint/2010/main" val="1924283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55006F82-50D2-401C-BE85-FFEA1C196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7" y="0"/>
            <a:ext cx="12187365" cy="685958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32034F32-09B4-47B4-B550-1F1CE3D53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7364" cy="6859587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F559A513-84FC-4F08-805E-C51CE7F54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900"/>
            <a:ext cx="12047162" cy="4094254"/>
            <a:chOff x="1" y="2075420"/>
            <a:chExt cx="12048729" cy="4093306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1E7B3778-847D-49DE-9ED7-3ECD207FE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A4973CB-E945-49D8-8629-2564A339A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3A359CA1-D061-41BA-8920-ED22CB4FC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7996946-DE01-4AD1-A6A3-9FA06DBAC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0331899-34B3-4B61-9479-5321983D7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E8B424E-2AB2-41D8-92DD-A44E6F5E4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4FCECCE4-3046-4A76-B4C0-767A625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6281" y="1042975"/>
            <a:ext cx="2797108" cy="71115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6F309B0-04E5-4883-9605-1364452C6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8072" y="316838"/>
            <a:ext cx="548569" cy="549007"/>
            <a:chOff x="7029447" y="3514725"/>
            <a:chExt cx="1285875" cy="54900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1AE0B5-579B-4455-9159-4E4F0A8CCE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D011DD2-D339-42A2-B916-5E9494D4A4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E43332E-2051-4B76-BC37-83CA62919D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B80359C-87A2-4B25-838D-8F833616F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096F20E2-F42F-4B71-8BC5-478533FE1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2206"/>
            <a:ext cx="6095202" cy="711417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4039184-A11C-46AE-854D-8B2294436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5541" y="5941998"/>
            <a:ext cx="1286173" cy="549007"/>
            <a:chOff x="7029447" y="3514725"/>
            <a:chExt cx="1285875" cy="5490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D2F1956-BECA-4651-82AD-00D7D7F59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3F1C39C-42B5-430D-84F0-7018DD01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A7D71D2-799A-4C6D-AD0E-D7BCF15E9F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C9B72C0-DA11-4A2F-BADC-5BD946CFD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B78E44FD-4AE3-E7B7-CCBD-D6ED5D45C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013" y="219461"/>
            <a:ext cx="4133565" cy="3297282"/>
          </a:xfrm>
          <a:prstGeom prst="rect">
            <a:avLst/>
          </a:prstGeom>
        </p:spPr>
      </p:pic>
      <p:grpSp>
        <p:nvGrpSpPr>
          <p:cNvPr id="80" name="Group 79">
            <a:extLst>
              <a:ext uri="{FF2B5EF4-FFF2-40B4-BE49-F238E27FC236}">
                <a16:creationId xmlns:a16="http://schemas.microsoft.com/office/drawing/2014/main" id="{2A2A379C-12FD-4404-BDF2-B7EFF0593B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46963" y="808495"/>
            <a:ext cx="304800" cy="429712"/>
            <a:chOff x="215328" y="-46937"/>
            <a:chExt cx="304800" cy="2773841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7C94E4-4224-4270-BF49-210D022810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B372932-A744-4DBC-92F9-C390AC5D0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77255D0-F5AE-4538-8BA0-27F44A240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7F9E288-385B-4C5F-BF47-8170ED51E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6B599-3601-B367-E19B-8B890FE30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6858" y="4506218"/>
            <a:ext cx="5866956" cy="1774844"/>
          </a:xfrm>
          <a:noFill/>
        </p:spPr>
        <p:txBody>
          <a:bodyPr anchor="t">
            <a:normAutofit fontScale="85000" lnSpcReduction="20000"/>
          </a:bodyPr>
          <a:lstStyle/>
          <a:p>
            <a:pPr marL="457155" lvl="1" indent="0">
              <a:spcBef>
                <a:spcPts val="0"/>
              </a:spcBef>
              <a:spcAft>
                <a:spcPts val="800"/>
              </a:spcAft>
              <a:buSzPts val="1000"/>
              <a:buNone/>
              <a:tabLst>
                <a:tab pos="914309" algn="l"/>
              </a:tabLst>
            </a:pPr>
            <a:endParaRPr lang="en-US" sz="500" kern="100" dirty="0">
              <a:solidFill>
                <a:schemeClr val="bg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  <a:tabLst>
                <a:tab pos="457154" algn="l"/>
              </a:tabLst>
            </a:pPr>
            <a:r>
              <a:rPr lang="en-US" sz="3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6.Unbalanced Supply Voltage or Current</a:t>
            </a:r>
            <a:r>
              <a:rPr lang="en-US" sz="3600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</a:p>
          <a:p>
            <a:pPr marL="742876" lvl="1" indent="-285721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309" algn="l"/>
              </a:tabLst>
            </a:pPr>
            <a:r>
              <a:rPr lang="en-US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Leads to overheating and vibration, affecting motor performance.</a:t>
            </a:r>
          </a:p>
          <a:p>
            <a:pPr marL="742876" lvl="1" indent="-285721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309" algn="l"/>
              </a:tabLst>
            </a:pPr>
            <a:r>
              <a:rPr lang="en-US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Easily monitored using electrical signal analysis.</a:t>
            </a:r>
          </a:p>
          <a:p>
            <a:pPr marL="0" indent="0">
              <a:buNone/>
            </a:pPr>
            <a:endParaRPr lang="en-US" sz="5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79917B-8C7C-E187-2549-372CC4524862}"/>
              </a:ext>
            </a:extLst>
          </p:cNvPr>
          <p:cNvSpPr txBox="1"/>
          <p:nvPr/>
        </p:nvSpPr>
        <p:spPr>
          <a:xfrm>
            <a:off x="5549329" y="229129"/>
            <a:ext cx="6093068" cy="1774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spcAft>
                <a:spcPts val="800"/>
              </a:spcAft>
              <a:buNone/>
              <a:tabLst>
                <a:tab pos="457154" algn="l"/>
              </a:tabLst>
            </a:pPr>
            <a:r>
              <a:rPr lang="en-US" sz="3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4. Earth Faults</a:t>
            </a:r>
            <a:r>
              <a:rPr lang="en-US" sz="3600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</a:p>
          <a:p>
            <a:pPr marL="742876" lvl="1" indent="-285721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309" algn="l"/>
              </a:tabLst>
            </a:pPr>
            <a:r>
              <a:rPr lang="en-US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Leakage of current to the ground, leading to safety risks and inefficiencies.</a:t>
            </a:r>
          </a:p>
          <a:p>
            <a:pPr marL="742876" lvl="1" indent="-285721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309" algn="l"/>
              </a:tabLst>
            </a:pPr>
            <a:r>
              <a:rPr lang="en-US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Visible in current monitoring.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DA8C81-3DCE-0E23-FB7B-EE63BC6D9248}"/>
              </a:ext>
            </a:extLst>
          </p:cNvPr>
          <p:cNvSpPr txBox="1"/>
          <p:nvPr/>
        </p:nvSpPr>
        <p:spPr>
          <a:xfrm>
            <a:off x="5713573" y="1539973"/>
            <a:ext cx="6093068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155" lvl="1">
              <a:spcBef>
                <a:spcPts val="0"/>
              </a:spcBef>
              <a:spcAft>
                <a:spcPts val="800"/>
              </a:spcAft>
              <a:buSzPts val="1000"/>
              <a:tabLst>
                <a:tab pos="914309" algn="l"/>
              </a:tabLst>
            </a:pPr>
            <a:endParaRPr lang="en-US" sz="3600" kern="100" dirty="0">
              <a:solidFill>
                <a:schemeClr val="bg1"/>
              </a:solidFill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  <a:tabLst>
                <a:tab pos="457154" algn="l"/>
              </a:tabLst>
            </a:pPr>
            <a:r>
              <a:rPr lang="en-US" sz="3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5. Overload</a:t>
            </a:r>
            <a:r>
              <a:rPr lang="en-US" sz="3600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</a:p>
          <a:p>
            <a:pPr marL="742876" lvl="1" indent="-285721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309" algn="l"/>
              </a:tabLst>
            </a:pPr>
            <a:r>
              <a:rPr lang="en-US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Excessive current due to overloading, reducing motor life and efficiency.</a:t>
            </a:r>
          </a:p>
          <a:p>
            <a:pPr marL="742876" lvl="1" indent="-285721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309" algn="l"/>
              </a:tabLst>
            </a:pPr>
            <a:r>
              <a:rPr lang="en-US" kern="100" dirty="0">
                <a:solidFill>
                  <a:schemeClr val="bg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Detectable through voltage drops and high current readings.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80A7A5A-7E56-C9BC-CF43-89FC6E3E2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499" y="3618342"/>
            <a:ext cx="5048955" cy="310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98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507F27-8CB1-DA2B-76D4-7BE2A3A14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759" y="1485579"/>
            <a:ext cx="9102896" cy="4824535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E426BA-F762-5B56-D80B-2216D5556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0" y="189434"/>
            <a:ext cx="10971373" cy="798753"/>
          </a:xfrm>
        </p:spPr>
        <p:txBody>
          <a:bodyPr anchor="ctr">
            <a:normAutofit/>
          </a:bodyPr>
          <a:lstStyle/>
          <a:p>
            <a:r>
              <a:rPr lang="en-US" dirty="0"/>
              <a:t>Working Methodology (I)</a:t>
            </a:r>
          </a:p>
        </p:txBody>
      </p:sp>
    </p:spTree>
    <p:extLst>
      <p:ext uri="{BB962C8B-B14F-4D97-AF65-F5344CB8AC3E}">
        <p14:creationId xmlns:p14="http://schemas.microsoft.com/office/powerpoint/2010/main" val="3880873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C54BD-B8CC-06CF-667C-46EA2B5C0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0" y="189434"/>
            <a:ext cx="10971373" cy="798753"/>
          </a:xfrm>
        </p:spPr>
        <p:txBody>
          <a:bodyPr anchor="ctr">
            <a:normAutofit/>
          </a:bodyPr>
          <a:lstStyle/>
          <a:p>
            <a:r>
              <a:rPr lang="en-US" dirty="0"/>
              <a:t>Working  Methodology (II)</a:t>
            </a: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2CF9E668-08C2-8B32-DF9D-B934668A38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8723371"/>
              </p:ext>
            </p:extLst>
          </p:nvPr>
        </p:nvGraphicFramePr>
        <p:xfrm>
          <a:off x="609521" y="1485579"/>
          <a:ext cx="10971372" cy="4824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2239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239E0-8A5D-3DCA-8C5D-F37BC7282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&amp; Precision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9692D-CA77-D816-4627-A526A0A2E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091" y="1826628"/>
            <a:ext cx="10514231" cy="397923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123E64-627F-35A2-AB9B-56453D8A27A3}"/>
              </a:ext>
            </a:extLst>
          </p:cNvPr>
          <p:cNvSpPr txBox="1"/>
          <p:nvPr/>
        </p:nvSpPr>
        <p:spPr>
          <a:xfrm>
            <a:off x="838091" y="6031665"/>
            <a:ext cx="10772037" cy="707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Dataset: https://ieee-dataport.org/open-access/experimental-database-detecting-and-diagnosing-rotor-broken-bar-three-phase-induction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ECDE23-E562-0F9B-627D-2D02B7CA49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191" r="1410"/>
          <a:stretch/>
        </p:blipFill>
        <p:spPr>
          <a:xfrm>
            <a:off x="5560104" y="2014916"/>
            <a:ext cx="5421899" cy="36026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A9DA57-B626-B5A2-50F8-2CB3F46AD1C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530"/>
          <a:stretch/>
        </p:blipFill>
        <p:spPr>
          <a:xfrm>
            <a:off x="510295" y="1826628"/>
            <a:ext cx="4085916" cy="384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246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12959</TotalTime>
  <Words>530</Words>
  <Application>Microsoft Office PowerPoint</Application>
  <PresentationFormat>Custom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Noto Sans</vt:lpstr>
      <vt:lpstr>Calibri</vt:lpstr>
      <vt:lpstr>Aptos</vt:lpstr>
      <vt:lpstr>맑은 고딕</vt:lpstr>
      <vt:lpstr>Times New Roman</vt:lpstr>
      <vt:lpstr>Calibri Light</vt:lpstr>
      <vt:lpstr>Courier New</vt:lpstr>
      <vt:lpstr>굴림체</vt:lpstr>
      <vt:lpstr>Office 테마</vt:lpstr>
      <vt:lpstr>Office Theme</vt:lpstr>
      <vt:lpstr>Fault Detection in Induction Motor using Machine Learning</vt:lpstr>
      <vt:lpstr>Induction motor being the workhorse of industry often undergoes certain faults and require maintenance</vt:lpstr>
      <vt:lpstr>Model of the Induction Motor</vt:lpstr>
      <vt:lpstr>Defects</vt:lpstr>
      <vt:lpstr>PowerPoint Presentation</vt:lpstr>
      <vt:lpstr>PowerPoint Presentation</vt:lpstr>
      <vt:lpstr>Working Methodology (I)</vt:lpstr>
      <vt:lpstr>Working  Methodology (II)</vt:lpstr>
      <vt:lpstr>Accuracy &amp; Precision</vt:lpstr>
      <vt:lpstr>Current Research</vt:lpstr>
      <vt:lpstr>Conclusion</vt:lpstr>
      <vt:lpstr>THANK YOU</vt:lpstr>
      <vt:lpstr>References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M Hammad Sarwar</cp:lastModifiedBy>
  <cp:revision>4</cp:revision>
  <dcterms:created xsi:type="dcterms:W3CDTF">2010-02-01T08:03:16Z</dcterms:created>
  <dcterms:modified xsi:type="dcterms:W3CDTF">2024-12-18T08:24:19Z</dcterms:modified>
  <cp:category>www.slidemembers.com</cp:category>
</cp:coreProperties>
</file>

<file path=docProps/thumbnail.jpeg>
</file>